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3"/>
  </p:notesMasterIdLst>
  <p:handoutMasterIdLst>
    <p:handoutMasterId r:id="rId4"/>
  </p:handoutMasterIdLst>
  <p:sldIdLst>
    <p:sldId id="256" r:id="rId2"/>
  </p:sldIdLst>
  <p:sldSz cx="32918400" cy="21945600"/>
  <p:notesSz cx="6858000" cy="9144000"/>
  <p:defaultTextStyle>
    <a:defPPr>
      <a:defRPr lang="en-US"/>
    </a:defPPr>
    <a:lvl1pPr marL="0" algn="l" defTabSz="1564195" rtl="0" eaLnBrk="1" latinLnBrk="0" hangingPunct="1">
      <a:defRPr sz="6200" kern="1200">
        <a:solidFill>
          <a:schemeClr val="tx1"/>
        </a:solidFill>
        <a:latin typeface="+mn-lt"/>
        <a:ea typeface="+mn-ea"/>
        <a:cs typeface="+mn-cs"/>
      </a:defRPr>
    </a:lvl1pPr>
    <a:lvl2pPr marL="1564195" algn="l" defTabSz="1564195" rtl="0" eaLnBrk="1" latinLnBrk="0" hangingPunct="1">
      <a:defRPr sz="6200" kern="1200">
        <a:solidFill>
          <a:schemeClr val="tx1"/>
        </a:solidFill>
        <a:latin typeface="+mn-lt"/>
        <a:ea typeface="+mn-ea"/>
        <a:cs typeface="+mn-cs"/>
      </a:defRPr>
    </a:lvl2pPr>
    <a:lvl3pPr marL="3128387" algn="l" defTabSz="1564195" rtl="0" eaLnBrk="1" latinLnBrk="0" hangingPunct="1">
      <a:defRPr sz="6200" kern="1200">
        <a:solidFill>
          <a:schemeClr val="tx1"/>
        </a:solidFill>
        <a:latin typeface="+mn-lt"/>
        <a:ea typeface="+mn-ea"/>
        <a:cs typeface="+mn-cs"/>
      </a:defRPr>
    </a:lvl3pPr>
    <a:lvl4pPr marL="4692582" algn="l" defTabSz="1564195" rtl="0" eaLnBrk="1" latinLnBrk="0" hangingPunct="1">
      <a:defRPr sz="6200" kern="1200">
        <a:solidFill>
          <a:schemeClr val="tx1"/>
        </a:solidFill>
        <a:latin typeface="+mn-lt"/>
        <a:ea typeface="+mn-ea"/>
        <a:cs typeface="+mn-cs"/>
      </a:defRPr>
    </a:lvl4pPr>
    <a:lvl5pPr marL="6256776" algn="l" defTabSz="1564195" rtl="0" eaLnBrk="1" latinLnBrk="0" hangingPunct="1">
      <a:defRPr sz="6200" kern="1200">
        <a:solidFill>
          <a:schemeClr val="tx1"/>
        </a:solidFill>
        <a:latin typeface="+mn-lt"/>
        <a:ea typeface="+mn-ea"/>
        <a:cs typeface="+mn-cs"/>
      </a:defRPr>
    </a:lvl5pPr>
    <a:lvl6pPr marL="7820972" algn="l" defTabSz="1564195" rtl="0" eaLnBrk="1" latinLnBrk="0" hangingPunct="1">
      <a:defRPr sz="6200" kern="1200">
        <a:solidFill>
          <a:schemeClr val="tx1"/>
        </a:solidFill>
        <a:latin typeface="+mn-lt"/>
        <a:ea typeface="+mn-ea"/>
        <a:cs typeface="+mn-cs"/>
      </a:defRPr>
    </a:lvl6pPr>
    <a:lvl7pPr marL="9385165" algn="l" defTabSz="1564195" rtl="0" eaLnBrk="1" latinLnBrk="0" hangingPunct="1">
      <a:defRPr sz="6200" kern="1200">
        <a:solidFill>
          <a:schemeClr val="tx1"/>
        </a:solidFill>
        <a:latin typeface="+mn-lt"/>
        <a:ea typeface="+mn-ea"/>
        <a:cs typeface="+mn-cs"/>
      </a:defRPr>
    </a:lvl7pPr>
    <a:lvl8pPr marL="10949359" algn="l" defTabSz="1564195" rtl="0" eaLnBrk="1" latinLnBrk="0" hangingPunct="1">
      <a:defRPr sz="6200" kern="1200">
        <a:solidFill>
          <a:schemeClr val="tx1"/>
        </a:solidFill>
        <a:latin typeface="+mn-lt"/>
        <a:ea typeface="+mn-ea"/>
        <a:cs typeface="+mn-cs"/>
      </a:defRPr>
    </a:lvl8pPr>
    <a:lvl9pPr marL="12513549" algn="l" defTabSz="1564195" rtl="0" eaLnBrk="1" latinLnBrk="0" hangingPunct="1">
      <a:defRPr sz="62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1084BCE-F0D7-0D46-969E-D8CE638AD976}">
          <p14:sldIdLst>
            <p14:sldId id="25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Barne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B4F54"/>
    <a:srgbClr val="9991A4"/>
    <a:srgbClr val="C8C9C7"/>
    <a:srgbClr val="DE7A65"/>
    <a:srgbClr val="BFBFBF"/>
    <a:srgbClr val="D14124"/>
    <a:srgbClr val="4B30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9" autoAdjust="0"/>
    <p:restoredTop sz="90121" autoAdjust="0"/>
  </p:normalViewPr>
  <p:slideViewPr>
    <p:cSldViewPr snapToGrid="0" snapToObjects="1">
      <p:cViewPr>
        <p:scale>
          <a:sx n="42" d="100"/>
          <a:sy n="42" d="100"/>
        </p:scale>
        <p:origin x="-996" y="-96"/>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4" d="100"/>
          <a:sy n="104" d="100"/>
        </p:scale>
        <p:origin x="-468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spPr>
            <a:effectLst/>
          </c:spPr>
          <c:dPt>
            <c:idx val="0"/>
            <c:bubble3D val="0"/>
            <c:spPr>
              <a:solidFill>
                <a:srgbClr val="4B4F54"/>
              </a:solidFill>
              <a:effectLst/>
            </c:spPr>
          </c:dPt>
          <c:dPt>
            <c:idx val="1"/>
            <c:bubble3D val="0"/>
            <c:spPr>
              <a:solidFill>
                <a:srgbClr val="C8C9C7"/>
              </a:solidFill>
              <a:effectLst/>
            </c:spPr>
          </c:dPt>
          <c:dPt>
            <c:idx val="2"/>
            <c:bubble3D val="0"/>
            <c:spPr>
              <a:solidFill>
                <a:srgbClr val="D14124"/>
              </a:solidFill>
              <a:effectLst/>
            </c:spPr>
          </c:dPt>
          <c:dPt>
            <c:idx val="3"/>
            <c:bubble3D val="0"/>
            <c:spPr>
              <a:solidFill>
                <a:srgbClr val="9991A4"/>
              </a:solidFill>
              <a:effectLst/>
            </c:spPr>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showLeaderLines val="1"/>
        </c:dLbls>
        <c:firstSliceAng val="0"/>
      </c:pieChart>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Sales</c:v>
                </c:pt>
              </c:strCache>
            </c:strRef>
          </c:tx>
          <c:spPr>
            <a:effectLst/>
          </c:spPr>
          <c:invertIfNegative val="0"/>
          <c:dPt>
            <c:idx val="0"/>
            <c:invertIfNegative val="0"/>
            <c:bubble3D val="0"/>
            <c:spPr>
              <a:solidFill>
                <a:srgbClr val="4B4F54"/>
              </a:solidFill>
              <a:effectLst/>
            </c:spPr>
          </c:dPt>
          <c:dPt>
            <c:idx val="1"/>
            <c:invertIfNegative val="0"/>
            <c:bubble3D val="0"/>
            <c:spPr>
              <a:solidFill>
                <a:srgbClr val="C8C9C7"/>
              </a:solidFill>
              <a:effectLst/>
            </c:spPr>
          </c:dPt>
          <c:dPt>
            <c:idx val="2"/>
            <c:invertIfNegative val="0"/>
            <c:bubble3D val="0"/>
            <c:spPr>
              <a:solidFill>
                <a:srgbClr val="D14124"/>
              </a:solidFill>
              <a:effectLst/>
            </c:spPr>
          </c:dPt>
          <c:dPt>
            <c:idx val="3"/>
            <c:invertIfNegative val="0"/>
            <c:bubble3D val="0"/>
            <c:spPr>
              <a:solidFill>
                <a:srgbClr val="9991A4"/>
              </a:solidFill>
              <a:effectLst/>
            </c:spPr>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dLbls>
        <c:gapWidth val="100"/>
        <c:axId val="93093888"/>
        <c:axId val="93083904"/>
      </c:barChart>
      <c:valAx>
        <c:axId val="93083904"/>
        <c:scaling>
          <c:orientation val="minMax"/>
        </c:scaling>
        <c:delete val="0"/>
        <c:axPos val="b"/>
        <c:majorGridlines/>
        <c:numFmt formatCode="General" sourceLinked="1"/>
        <c:majorTickMark val="out"/>
        <c:minorTickMark val="none"/>
        <c:tickLblPos val="nextTo"/>
        <c:crossAx val="93093888"/>
        <c:crosses val="autoZero"/>
        <c:crossBetween val="between"/>
      </c:valAx>
      <c:catAx>
        <c:axId val="93093888"/>
        <c:scaling>
          <c:orientation val="minMax"/>
        </c:scaling>
        <c:delete val="0"/>
        <c:axPos val="l"/>
        <c:majorTickMark val="out"/>
        <c:minorTickMark val="none"/>
        <c:tickLblPos val="nextTo"/>
        <c:crossAx val="93083904"/>
        <c:crosses val="autoZero"/>
        <c:auto val="1"/>
        <c:lblAlgn val="ctr"/>
        <c:lblOffset val="100"/>
        <c:noMultiLvlLbl val="0"/>
      </c:cat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Sheet1!$B$1</c:f>
              <c:strCache>
                <c:ptCount val="1"/>
                <c:pt idx="0">
                  <c:v>Data Headline</c:v>
                </c:pt>
              </c:strCache>
            </c:strRef>
          </c:tx>
          <c:spPr>
            <a:solidFill>
              <a:srgbClr val="D14124"/>
            </a:solidFill>
            <a:ln>
              <a:noFill/>
            </a:ln>
            <a:effectLst/>
          </c:spPr>
          <c:dPt>
            <c:idx val="0"/>
            <c:bubble3D val="0"/>
          </c:dPt>
          <c:dPt>
            <c:idx val="1"/>
            <c:bubble3D val="0"/>
          </c:dPt>
          <c:dPt>
            <c:idx val="2"/>
            <c:bubble3D val="0"/>
          </c:dPt>
          <c:dPt>
            <c:idx val="3"/>
            <c:bubble3D val="0"/>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ser>
        <c:dLbls>
          <c:showLegendKey val="0"/>
          <c:showVal val="0"/>
          <c:showCatName val="0"/>
          <c:showSerName val="0"/>
          <c:showPercent val="0"/>
          <c:showBubbleSize val="0"/>
        </c:dLbls>
        <c:axId val="96347264"/>
        <c:axId val="93072768"/>
      </c:areaChart>
      <c:valAx>
        <c:axId val="93072768"/>
        <c:scaling>
          <c:orientation val="minMax"/>
        </c:scaling>
        <c:delete val="0"/>
        <c:axPos val="l"/>
        <c:majorGridlines/>
        <c:numFmt formatCode="General" sourceLinked="1"/>
        <c:majorTickMark val="out"/>
        <c:minorTickMark val="none"/>
        <c:tickLblPos val="nextTo"/>
        <c:crossAx val="96347264"/>
        <c:crosses val="autoZero"/>
        <c:crossBetween val="midCat"/>
      </c:valAx>
      <c:catAx>
        <c:axId val="96347264"/>
        <c:scaling>
          <c:orientation val="minMax"/>
        </c:scaling>
        <c:delete val="0"/>
        <c:axPos val="b"/>
        <c:majorTickMark val="out"/>
        <c:minorTickMark val="none"/>
        <c:tickLblPos val="nextTo"/>
        <c:crossAx val="93072768"/>
        <c:crosses val="autoZero"/>
        <c:auto val="1"/>
        <c:lblAlgn val="ctr"/>
        <c:lblOffset val="100"/>
        <c:noMultiLvlLbl val="0"/>
      </c:catAx>
    </c:plotArea>
    <c:legend>
      <c:legendPos val="b"/>
      <c:layout/>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place logo in this space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04A8DA-4F08-FA49-A466-E77318E99E47}" type="datetime1">
              <a:rPr lang="en-US" smtClean="0"/>
              <a:t>8/17/2016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40B9E3-0A2A-8841-9220-296A9876A33A}" type="slidenum">
              <a:rPr lang="en-US" smtClean="0"/>
              <a:t>‹#›</a:t>
            </a:fld>
            <a:endParaRPr lang="en-US"/>
          </a:p>
        </p:txBody>
      </p:sp>
    </p:spTree>
    <p:extLst>
      <p:ext uri="{BB962C8B-B14F-4D97-AF65-F5344CB8AC3E}">
        <p14:creationId xmlns:p14="http://schemas.microsoft.com/office/powerpoint/2010/main" val="10103396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place logo in this space</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2A045-E986-974D-A75D-38C172858F68}" type="datetime1">
              <a:rPr lang="en-US" smtClean="0"/>
              <a:t>8/17/2016</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FB652-833E-4447-8780-324568DFEBD7}" type="slidenum">
              <a:rPr lang="en-US" smtClean="0"/>
              <a:t>‹#›</a:t>
            </a:fld>
            <a:endParaRPr lang="en-US"/>
          </a:p>
        </p:txBody>
      </p:sp>
    </p:spTree>
    <p:extLst>
      <p:ext uri="{BB962C8B-B14F-4D97-AF65-F5344CB8AC3E}">
        <p14:creationId xmlns:p14="http://schemas.microsoft.com/office/powerpoint/2010/main" val="3641348093"/>
      </p:ext>
    </p:extLst>
  </p:cSld>
  <p:clrMap bg1="lt1" tx1="dk1" bg2="lt2" tx2="dk2" accent1="accent1" accent2="accent2" accent3="accent3" accent4="accent4" accent5="accent5" accent6="accent6" hlink="hlink" folHlink="folHlink"/>
  <p:hf ftr="0" dt="0"/>
  <p:notesStyle>
    <a:lvl1pPr marL="0" algn="l" defTabSz="1564195" rtl="0" eaLnBrk="1" latinLnBrk="0" hangingPunct="1">
      <a:defRPr sz="4100" kern="1200">
        <a:solidFill>
          <a:schemeClr val="tx1"/>
        </a:solidFill>
        <a:latin typeface="+mn-lt"/>
        <a:ea typeface="+mn-ea"/>
        <a:cs typeface="+mn-cs"/>
      </a:defRPr>
    </a:lvl1pPr>
    <a:lvl2pPr marL="1564195" algn="l" defTabSz="1564195" rtl="0" eaLnBrk="1" latinLnBrk="0" hangingPunct="1">
      <a:defRPr sz="4100" kern="1200">
        <a:solidFill>
          <a:schemeClr val="tx1"/>
        </a:solidFill>
        <a:latin typeface="+mn-lt"/>
        <a:ea typeface="+mn-ea"/>
        <a:cs typeface="+mn-cs"/>
      </a:defRPr>
    </a:lvl2pPr>
    <a:lvl3pPr marL="3128387" algn="l" defTabSz="1564195" rtl="0" eaLnBrk="1" latinLnBrk="0" hangingPunct="1">
      <a:defRPr sz="4100" kern="1200">
        <a:solidFill>
          <a:schemeClr val="tx1"/>
        </a:solidFill>
        <a:latin typeface="+mn-lt"/>
        <a:ea typeface="+mn-ea"/>
        <a:cs typeface="+mn-cs"/>
      </a:defRPr>
    </a:lvl3pPr>
    <a:lvl4pPr marL="4692582" algn="l" defTabSz="1564195" rtl="0" eaLnBrk="1" latinLnBrk="0" hangingPunct="1">
      <a:defRPr sz="4100" kern="1200">
        <a:solidFill>
          <a:schemeClr val="tx1"/>
        </a:solidFill>
        <a:latin typeface="+mn-lt"/>
        <a:ea typeface="+mn-ea"/>
        <a:cs typeface="+mn-cs"/>
      </a:defRPr>
    </a:lvl4pPr>
    <a:lvl5pPr marL="6256776" algn="l" defTabSz="1564195" rtl="0" eaLnBrk="1" latinLnBrk="0" hangingPunct="1">
      <a:defRPr sz="4100" kern="1200">
        <a:solidFill>
          <a:schemeClr val="tx1"/>
        </a:solidFill>
        <a:latin typeface="+mn-lt"/>
        <a:ea typeface="+mn-ea"/>
        <a:cs typeface="+mn-cs"/>
      </a:defRPr>
    </a:lvl5pPr>
    <a:lvl6pPr marL="7820972" algn="l" defTabSz="1564195" rtl="0" eaLnBrk="1" latinLnBrk="0" hangingPunct="1">
      <a:defRPr sz="4100" kern="1200">
        <a:solidFill>
          <a:schemeClr val="tx1"/>
        </a:solidFill>
        <a:latin typeface="+mn-lt"/>
        <a:ea typeface="+mn-ea"/>
        <a:cs typeface="+mn-cs"/>
      </a:defRPr>
    </a:lvl6pPr>
    <a:lvl7pPr marL="9385165" algn="l" defTabSz="1564195" rtl="0" eaLnBrk="1" latinLnBrk="0" hangingPunct="1">
      <a:defRPr sz="4100" kern="1200">
        <a:solidFill>
          <a:schemeClr val="tx1"/>
        </a:solidFill>
        <a:latin typeface="+mn-lt"/>
        <a:ea typeface="+mn-ea"/>
        <a:cs typeface="+mn-cs"/>
      </a:defRPr>
    </a:lvl7pPr>
    <a:lvl8pPr marL="10949359" algn="l" defTabSz="1564195" rtl="0" eaLnBrk="1" latinLnBrk="0" hangingPunct="1">
      <a:defRPr sz="4100" kern="1200">
        <a:solidFill>
          <a:schemeClr val="tx1"/>
        </a:solidFill>
        <a:latin typeface="+mn-lt"/>
        <a:ea typeface="+mn-ea"/>
        <a:cs typeface="+mn-cs"/>
      </a:defRPr>
    </a:lvl8pPr>
    <a:lvl9pPr marL="12513549" algn="l" defTabSz="156419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p:spPr>
      </p:sp>
      <p:sp>
        <p:nvSpPr>
          <p:cNvPr id="3" name="Notes Placeholder 2"/>
          <p:cNvSpPr>
            <a:spLocks noGrp="1"/>
          </p:cNvSpPr>
          <p:nvPr>
            <p:ph type="body" idx="1"/>
          </p:nvPr>
        </p:nvSpPr>
        <p:spPr/>
        <p:txBody>
          <a:bodyPr/>
          <a:lstStyle/>
          <a:p>
            <a:r>
              <a:rPr lang="en-US" sz="8000" b="1" u="sng" strike="noStrike" baseline="0" dirty="0" smtClean="0"/>
              <a:t>Instructions for 1) saving this poster to your folder      2) adjusting page size      3) formatting poster with content      5) saving format for print      6) 200% enlargement for 4’ x 6’ poster:</a:t>
            </a:r>
          </a:p>
          <a:p>
            <a:endParaRPr lang="en-US" sz="8000" b="1" baseline="0" dirty="0" smtClean="0"/>
          </a:p>
          <a:p>
            <a:r>
              <a:rPr lang="en-US" sz="8000" b="1" baseline="0" dirty="0" smtClean="0"/>
              <a:t>Note: We realize not all research posters will fit this format. However, please try to maintain as much of the above look as possible. Do not alter the color of the banners or skew the logo in any way. The font information, preferred colors and suggested chart/table styles are provided as a guide. They can be deleted and/or you can modify them as needed.</a:t>
            </a:r>
          </a:p>
          <a:p>
            <a:endParaRPr lang="en-US" sz="8000" b="1" baseline="0" dirty="0" smtClean="0"/>
          </a:p>
          <a:p>
            <a:r>
              <a:rPr lang="en-US" sz="8000" b="1" baseline="0" dirty="0" smtClean="0"/>
              <a:t>Note: When you save the poster as a PDF in Step 5, the extra width on the upper and lower banners will disappear. This is intentional, so that the colors will bleed at the edges.</a:t>
            </a:r>
          </a:p>
          <a:p>
            <a:endParaRPr lang="en-US" sz="8000" b="1" baseline="0" dirty="0" smtClean="0"/>
          </a:p>
          <a:p>
            <a:r>
              <a:rPr lang="en-US" sz="8000" b="1" baseline="0" dirty="0" smtClean="0">
                <a:solidFill>
                  <a:srgbClr val="FF0000"/>
                </a:solidFill>
              </a:rPr>
              <a:t>1) First, save this template to your folder – </a:t>
            </a:r>
          </a:p>
          <a:p>
            <a:r>
              <a:rPr lang="en-US" sz="8000" b="0" baseline="0" dirty="0" smtClean="0">
                <a:solidFill>
                  <a:srgbClr val="FF0000"/>
                </a:solidFill>
              </a:rPr>
              <a:t>In the PowerPoint Menu, go to File &gt; Save As…</a:t>
            </a:r>
          </a:p>
          <a:p>
            <a:r>
              <a:rPr lang="en-US" sz="8000" b="0" baseline="0" dirty="0" smtClean="0">
                <a:solidFill>
                  <a:srgbClr val="FF0000"/>
                </a:solidFill>
              </a:rPr>
              <a:t>A screen comes up. Title your layout at the top of the screen. Save layout to your folder.</a:t>
            </a:r>
          </a:p>
          <a:p>
            <a:endParaRPr lang="en-US" sz="7200" b="1" baseline="0" dirty="0" smtClean="0"/>
          </a:p>
          <a:p>
            <a:r>
              <a:rPr lang="en-US" sz="7200" b="1" baseline="0" dirty="0" smtClean="0">
                <a:solidFill>
                  <a:schemeClr val="tx1"/>
                </a:solidFill>
              </a:rPr>
              <a:t>2) This poster is 24”h x 36”w. (Step 6 will tell you how to print it at 4’ h x 6’ w, our recommended finished size. ) To adjust page size to your requirements – </a:t>
            </a:r>
          </a:p>
          <a:p>
            <a:r>
              <a:rPr lang="en-US" sz="7200" b="0" baseline="0" dirty="0" smtClean="0">
                <a:solidFill>
                  <a:schemeClr val="tx1"/>
                </a:solidFill>
              </a:rPr>
              <a:t>In the PowerPoint Menu, go to File &gt; Page Set up.</a:t>
            </a:r>
          </a:p>
          <a:p>
            <a:r>
              <a:rPr lang="en-US" sz="7200" b="0" baseline="0" dirty="0" smtClean="0">
                <a:solidFill>
                  <a:schemeClr val="tx1"/>
                </a:solidFill>
              </a:rPr>
              <a:t>A pop up screen appears, where you can enter Width and Height in inches.</a:t>
            </a:r>
          </a:p>
          <a:p>
            <a:r>
              <a:rPr lang="en-US" sz="7200" b="0" baseline="0" dirty="0" smtClean="0">
                <a:solidFill>
                  <a:schemeClr val="tx1"/>
                </a:solidFill>
              </a:rPr>
              <a:t>Click OK. (another screen may pop up “the current page size…”, click on the Fix button below that message.)</a:t>
            </a:r>
          </a:p>
          <a:p>
            <a:endParaRPr lang="en-US" sz="7200" b="0" baseline="0" dirty="0" smtClean="0">
              <a:solidFill>
                <a:schemeClr val="tx1"/>
              </a:solidFill>
            </a:endParaRPr>
          </a:p>
          <a:p>
            <a:r>
              <a:rPr lang="en-US" sz="7200" b="1" baseline="0" dirty="0" smtClean="0">
                <a:solidFill>
                  <a:schemeClr val="tx1"/>
                </a:solidFill>
              </a:rPr>
              <a:t>3) Format Poster with your content</a:t>
            </a:r>
          </a:p>
          <a:p>
            <a:r>
              <a:rPr lang="en-US" sz="7200" b="0" baseline="0" dirty="0" smtClean="0">
                <a:solidFill>
                  <a:schemeClr val="tx1"/>
                </a:solidFill>
              </a:rPr>
              <a:t>All page elements can be edited in the regular slide mode or moved/deleted off the page if you choose not to use elements.</a:t>
            </a:r>
          </a:p>
          <a:p>
            <a:r>
              <a:rPr lang="en-US" sz="7200" b="0" baseline="0" dirty="0" smtClean="0">
                <a:solidFill>
                  <a:schemeClr val="tx1"/>
                </a:solidFill>
              </a:rPr>
              <a:t>Master page elements (the KCU logo, purple header box, grey participant box, and footer box) can be accessed through View &gt; Master &gt; Slide Master</a:t>
            </a:r>
          </a:p>
          <a:p>
            <a:r>
              <a:rPr lang="en-US" sz="7200" b="0" baseline="0" dirty="0" smtClean="0">
                <a:solidFill>
                  <a:schemeClr val="tx1"/>
                </a:solidFill>
              </a:rPr>
              <a:t>(Put together your layout. When complete, you’re ready to format/save for print, below.)</a:t>
            </a:r>
          </a:p>
          <a:p>
            <a:endParaRPr lang="en-US" sz="7200" b="1" baseline="0" dirty="0" smtClean="0">
              <a:solidFill>
                <a:schemeClr val="tx1"/>
              </a:solidFill>
            </a:endParaRPr>
          </a:p>
          <a:p>
            <a:r>
              <a:rPr lang="en-US" sz="7200" b="1" baseline="0" dirty="0" smtClean="0">
                <a:solidFill>
                  <a:schemeClr val="tx1"/>
                </a:solidFill>
              </a:rPr>
              <a:t>5) To format for print –</a:t>
            </a:r>
          </a:p>
          <a:p>
            <a:r>
              <a:rPr lang="en-US" sz="7200" b="0" baseline="0" dirty="0" smtClean="0">
                <a:solidFill>
                  <a:schemeClr val="tx1"/>
                </a:solidFill>
              </a:rPr>
              <a:t>In the PowerPoint Menu, go to File &gt; Save As…</a:t>
            </a:r>
          </a:p>
          <a:p>
            <a:r>
              <a:rPr lang="en-US" sz="7200" b="0" baseline="0" dirty="0" smtClean="0">
                <a:solidFill>
                  <a:schemeClr val="tx1"/>
                </a:solidFill>
              </a:rPr>
              <a:t>Next to Format is a drop down bar. Select PDF from there and save file to your folder.</a:t>
            </a:r>
          </a:p>
          <a:p>
            <a:endParaRPr lang="en-US" sz="7200" b="0" baseline="0" dirty="0" smtClean="0">
              <a:solidFill>
                <a:schemeClr val="tx1"/>
              </a:solidFill>
            </a:endParaRPr>
          </a:p>
          <a:p>
            <a:pPr marL="0" marR="0" indent="0" algn="l" defTabSz="1564195" rtl="0" eaLnBrk="1" fontAlgn="auto" latinLnBrk="0" hangingPunct="1">
              <a:lnSpc>
                <a:spcPct val="100000"/>
              </a:lnSpc>
              <a:spcBef>
                <a:spcPts val="0"/>
              </a:spcBef>
              <a:spcAft>
                <a:spcPts val="0"/>
              </a:spcAft>
              <a:buClrTx/>
              <a:buSzTx/>
              <a:buFontTx/>
              <a:buNone/>
              <a:tabLst/>
              <a:defRPr/>
            </a:pPr>
            <a:r>
              <a:rPr lang="en-US" sz="7200" b="1" baseline="0" dirty="0" smtClean="0">
                <a:solidFill>
                  <a:schemeClr val="tx1"/>
                </a:solidFill>
              </a:rPr>
              <a:t>6) To print at 48”h x 72” w (4’h x 6’w) </a:t>
            </a:r>
          </a:p>
          <a:p>
            <a:r>
              <a:rPr lang="en-US" sz="7200" b="0" baseline="0" dirty="0" smtClean="0">
                <a:solidFill>
                  <a:schemeClr val="tx1"/>
                </a:solidFill>
              </a:rPr>
              <a:t>This poster is built at 24”h x 36”w (2’h x 3’w) due to a 56” page size restriction in PowerPoint.</a:t>
            </a:r>
          </a:p>
          <a:p>
            <a:r>
              <a:rPr lang="en-US" sz="7200" b="0" baseline="0" dirty="0" smtClean="0">
                <a:solidFill>
                  <a:schemeClr val="tx1"/>
                </a:solidFill>
              </a:rPr>
              <a:t>Print poster at </a:t>
            </a:r>
            <a:r>
              <a:rPr lang="en-US" sz="7200" b="1" u="sng" baseline="0" dirty="0" smtClean="0">
                <a:solidFill>
                  <a:schemeClr val="tx1"/>
                </a:solidFill>
              </a:rPr>
              <a:t>200% enlargement </a:t>
            </a:r>
            <a:r>
              <a:rPr lang="en-US" sz="7200" b="0" baseline="0" dirty="0" smtClean="0">
                <a:solidFill>
                  <a:schemeClr val="tx1"/>
                </a:solidFill>
              </a:rPr>
              <a:t>to get a 48”h x 72” w (4’h x 6’w) poster.</a:t>
            </a:r>
          </a:p>
        </p:txBody>
      </p:sp>
      <p:sp>
        <p:nvSpPr>
          <p:cNvPr id="4" name="Slide Number Placeholder 3"/>
          <p:cNvSpPr>
            <a:spLocks noGrp="1"/>
          </p:cNvSpPr>
          <p:nvPr>
            <p:ph type="sldNum" sz="quarter" idx="10"/>
          </p:nvPr>
        </p:nvSpPr>
        <p:spPr/>
        <p:txBody>
          <a:bodyPr/>
          <a:lstStyle/>
          <a:p>
            <a:fld id="{99BFB652-833E-4447-8780-324568DFEBD7}" type="slidenum">
              <a:rPr lang="en-US" smtClean="0"/>
              <a:t>1</a:t>
            </a:fld>
            <a:endParaRPr lang="en-US"/>
          </a:p>
        </p:txBody>
      </p:sp>
      <p:sp>
        <p:nvSpPr>
          <p:cNvPr id="5" name="Header Placeholder 4"/>
          <p:cNvSpPr>
            <a:spLocks noGrp="1"/>
          </p:cNvSpPr>
          <p:nvPr>
            <p:ph type="hdr" sz="quarter" idx="11"/>
          </p:nvPr>
        </p:nvSpPr>
        <p:spPr/>
        <p:txBody>
          <a:bodyPr/>
          <a:lstStyle/>
          <a:p>
            <a:r>
              <a:rPr lang="en-US" smtClean="0"/>
              <a:t>place logo in this space</a:t>
            </a:r>
            <a:endParaRPr lang="en-US"/>
          </a:p>
        </p:txBody>
      </p:sp>
    </p:spTree>
    <p:extLst>
      <p:ext uri="{BB962C8B-B14F-4D97-AF65-F5344CB8AC3E}">
        <p14:creationId xmlns:p14="http://schemas.microsoft.com/office/powerpoint/2010/main" val="178861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41362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4" name="Rectangle 43"/>
          <p:cNvSpPr/>
          <p:nvPr userDrawn="1"/>
        </p:nvSpPr>
        <p:spPr>
          <a:xfrm>
            <a:off x="-330200" y="3117218"/>
            <a:ext cx="33604200" cy="1823081"/>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3" name="Rectangle 42"/>
          <p:cNvSpPr/>
          <p:nvPr userDrawn="1"/>
        </p:nvSpPr>
        <p:spPr>
          <a:xfrm>
            <a:off x="-330200" y="21336000"/>
            <a:ext cx="33604200" cy="1016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 name="Rectangle 3"/>
          <p:cNvSpPr/>
          <p:nvPr userDrawn="1"/>
        </p:nvSpPr>
        <p:spPr>
          <a:xfrm>
            <a:off x="-330200" y="-82549"/>
            <a:ext cx="33604200" cy="3199768"/>
          </a:xfrm>
          <a:prstGeom prst="rect">
            <a:avLst/>
          </a:prstGeom>
          <a:solidFill>
            <a:srgbClr val="4B3048"/>
          </a:solidFill>
          <a:effectLst/>
        </p:spPr>
        <p:style>
          <a:lnRef idx="1">
            <a:schemeClr val="accent1"/>
          </a:lnRef>
          <a:fillRef idx="3">
            <a:schemeClr val="accent1"/>
          </a:fillRef>
          <a:effectRef idx="2">
            <a:schemeClr val="accent1"/>
          </a:effectRef>
          <a:fontRef idx="minor">
            <a:schemeClr val="lt1"/>
          </a:fontRef>
        </p:style>
        <p:txBody>
          <a:bodyPr lIns="60948" tIns="30474" rIns="60948" bIns="30474" numCol="3" rtlCol="0" anchor="ctr"/>
          <a:lstStyle/>
          <a:p>
            <a:pPr algn="r"/>
            <a:endParaRPr lang="en-US" dirty="0"/>
          </a:p>
        </p:txBody>
      </p:sp>
      <p:sp>
        <p:nvSpPr>
          <p:cNvPr id="7" name="TextBox 6"/>
          <p:cNvSpPr txBox="1"/>
          <p:nvPr userDrawn="1"/>
        </p:nvSpPr>
        <p:spPr>
          <a:xfrm>
            <a:off x="464237" y="21573457"/>
            <a:ext cx="8625334" cy="215431"/>
          </a:xfrm>
          <a:prstGeom prst="rect">
            <a:avLst/>
          </a:prstGeom>
          <a:noFill/>
        </p:spPr>
        <p:txBody>
          <a:bodyPr wrap="square" lIns="60948" tIns="30474" rIns="60948" bIns="30474" rtlCol="0">
            <a:spAutoFit/>
          </a:bodyPr>
          <a:lstStyle/>
          <a:p>
            <a:r>
              <a:rPr lang="en-US" sz="1000" dirty="0" smtClean="0">
                <a:solidFill>
                  <a:srgbClr val="4B4F54"/>
                </a:solidFill>
                <a:latin typeface="Verdana"/>
                <a:cs typeface="Verdana"/>
              </a:rPr>
              <a:t>©</a:t>
            </a:r>
            <a:r>
              <a:rPr lang="en-US" sz="1000" baseline="0" dirty="0" smtClean="0">
                <a:solidFill>
                  <a:srgbClr val="4B4F54"/>
                </a:solidFill>
                <a:latin typeface="Verdana"/>
                <a:cs typeface="Verdana"/>
              </a:rPr>
              <a:t> 2015 Kansas City University of Medicine and Biosciences</a:t>
            </a:r>
            <a:endParaRPr lang="en-US" sz="1000" dirty="0">
              <a:solidFill>
                <a:srgbClr val="4B4F54"/>
              </a:solidFill>
              <a:latin typeface="Verdana"/>
              <a:cs typeface="Verdana"/>
            </a:endParaRPr>
          </a:p>
        </p:txBody>
      </p:sp>
      <p:pic>
        <p:nvPicPr>
          <p:cNvPr id="3" name="Picture 2" descr="KansasCityUniversity_Primary_horiz_Rev_4colo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614149" y="1045221"/>
            <a:ext cx="7281128" cy="1253107"/>
          </a:xfrm>
          <a:prstGeom prst="rect">
            <a:avLst/>
          </a:prstGeom>
        </p:spPr>
      </p:pic>
    </p:spTree>
    <p:extLst>
      <p:ext uri="{BB962C8B-B14F-4D97-AF65-F5344CB8AC3E}">
        <p14:creationId xmlns:p14="http://schemas.microsoft.com/office/powerpoint/2010/main" val="407343424"/>
      </p:ext>
    </p:extLst>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sldNum="0" hdr="0" ftr="0" dt="0"/>
  <p:txStyles>
    <p:titleStyle>
      <a:lvl1pPr marL="0" indent="0" algn="ctr" defTabSz="1565133" rtl="0" eaLnBrk="1" latinLnBrk="0" hangingPunct="1">
        <a:spcBef>
          <a:spcPct val="0"/>
        </a:spcBef>
        <a:buNone/>
        <a:defRPr sz="8300" kern="1200">
          <a:solidFill>
            <a:srgbClr val="4B3048"/>
          </a:solidFill>
          <a:latin typeface="Arial"/>
          <a:ea typeface="+mj-ea"/>
          <a:cs typeface="Arial"/>
        </a:defRPr>
      </a:lvl1pPr>
    </p:titleStyle>
    <p:bodyStyle>
      <a:lvl1pPr marL="1173857" indent="-1173857" algn="l" defTabSz="1565133" rtl="0" eaLnBrk="1" latinLnBrk="0" hangingPunct="1">
        <a:spcBef>
          <a:spcPct val="20000"/>
        </a:spcBef>
        <a:buFont typeface="Arial"/>
        <a:buChar char="•"/>
        <a:defRPr sz="10900" kern="1200">
          <a:solidFill>
            <a:schemeClr val="tx1"/>
          </a:solidFill>
          <a:latin typeface="+mn-lt"/>
          <a:ea typeface="+mn-ea"/>
          <a:cs typeface="+mn-cs"/>
        </a:defRPr>
      </a:lvl1pPr>
      <a:lvl2pPr marL="2543351" indent="-978210" algn="l" defTabSz="1565133" rtl="0" eaLnBrk="1" latinLnBrk="0" hangingPunct="1">
        <a:spcBef>
          <a:spcPct val="20000"/>
        </a:spcBef>
        <a:buFont typeface="Arial"/>
        <a:buChar char="–"/>
        <a:defRPr sz="9700" kern="1200">
          <a:solidFill>
            <a:schemeClr val="tx1"/>
          </a:solidFill>
          <a:latin typeface="+mn-lt"/>
          <a:ea typeface="+mn-ea"/>
          <a:cs typeface="+mn-cs"/>
        </a:defRPr>
      </a:lvl2pPr>
      <a:lvl3pPr marL="3912847" indent="-782566" algn="l" defTabSz="1565133" rtl="0" eaLnBrk="1" latinLnBrk="0" hangingPunct="1">
        <a:spcBef>
          <a:spcPct val="20000"/>
        </a:spcBef>
        <a:buFont typeface="Arial"/>
        <a:buChar char="•"/>
        <a:defRPr sz="8100" kern="1200">
          <a:solidFill>
            <a:schemeClr val="tx1"/>
          </a:solidFill>
          <a:latin typeface="+mn-lt"/>
          <a:ea typeface="+mn-ea"/>
          <a:cs typeface="+mn-cs"/>
        </a:defRPr>
      </a:lvl3pPr>
      <a:lvl4pPr marL="5477994" indent="-782566" algn="l" defTabSz="1565133" rtl="0" eaLnBrk="1" latinLnBrk="0" hangingPunct="1">
        <a:spcBef>
          <a:spcPct val="20000"/>
        </a:spcBef>
        <a:buFont typeface="Arial"/>
        <a:buChar char="–"/>
        <a:defRPr sz="6900" kern="1200">
          <a:solidFill>
            <a:schemeClr val="tx1"/>
          </a:solidFill>
          <a:latin typeface="+mn-lt"/>
          <a:ea typeface="+mn-ea"/>
          <a:cs typeface="+mn-cs"/>
        </a:defRPr>
      </a:lvl4pPr>
      <a:lvl5pPr marL="7043126" indent="-782566" algn="l" defTabSz="1565133" rtl="0" eaLnBrk="1" latinLnBrk="0" hangingPunct="1">
        <a:spcBef>
          <a:spcPct val="20000"/>
        </a:spcBef>
        <a:buFont typeface="Arial"/>
        <a:buChar char="»"/>
        <a:defRPr sz="6900" kern="1200">
          <a:solidFill>
            <a:schemeClr val="tx1"/>
          </a:solidFill>
          <a:latin typeface="+mn-lt"/>
          <a:ea typeface="+mn-ea"/>
          <a:cs typeface="+mn-cs"/>
        </a:defRPr>
      </a:lvl5pPr>
      <a:lvl6pPr marL="8608267" indent="-782566" algn="l" defTabSz="1565133" rtl="0" eaLnBrk="1" latinLnBrk="0" hangingPunct="1">
        <a:spcBef>
          <a:spcPct val="20000"/>
        </a:spcBef>
        <a:buFont typeface="Arial"/>
        <a:buChar char="•"/>
        <a:defRPr sz="6900" kern="1200">
          <a:solidFill>
            <a:schemeClr val="tx1"/>
          </a:solidFill>
          <a:latin typeface="+mn-lt"/>
          <a:ea typeface="+mn-ea"/>
          <a:cs typeface="+mn-cs"/>
        </a:defRPr>
      </a:lvl6pPr>
      <a:lvl7pPr marL="10173407" indent="-782566" algn="l" defTabSz="1565133" rtl="0" eaLnBrk="1" latinLnBrk="0" hangingPunct="1">
        <a:spcBef>
          <a:spcPct val="20000"/>
        </a:spcBef>
        <a:buFont typeface="Arial"/>
        <a:buChar char="•"/>
        <a:defRPr sz="6900" kern="1200">
          <a:solidFill>
            <a:schemeClr val="tx1"/>
          </a:solidFill>
          <a:latin typeface="+mn-lt"/>
          <a:ea typeface="+mn-ea"/>
          <a:cs typeface="+mn-cs"/>
        </a:defRPr>
      </a:lvl7pPr>
      <a:lvl8pPr marL="11738544" indent="-782566" algn="l" defTabSz="1565133" rtl="0" eaLnBrk="1" latinLnBrk="0" hangingPunct="1">
        <a:spcBef>
          <a:spcPct val="20000"/>
        </a:spcBef>
        <a:buFont typeface="Arial"/>
        <a:buChar char="•"/>
        <a:defRPr sz="6900" kern="1200">
          <a:solidFill>
            <a:schemeClr val="tx1"/>
          </a:solidFill>
          <a:latin typeface="+mn-lt"/>
          <a:ea typeface="+mn-ea"/>
          <a:cs typeface="+mn-cs"/>
        </a:defRPr>
      </a:lvl8pPr>
      <a:lvl9pPr marL="13303681" indent="-782566" algn="l" defTabSz="1565133"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5133" rtl="0" eaLnBrk="1" latinLnBrk="0" hangingPunct="1">
        <a:defRPr sz="6200" kern="1200">
          <a:solidFill>
            <a:schemeClr val="tx1"/>
          </a:solidFill>
          <a:latin typeface="+mn-lt"/>
          <a:ea typeface="+mn-ea"/>
          <a:cs typeface="+mn-cs"/>
        </a:defRPr>
      </a:lvl1pPr>
      <a:lvl2pPr marL="1565133" algn="l" defTabSz="1565133" rtl="0" eaLnBrk="1" latinLnBrk="0" hangingPunct="1">
        <a:defRPr sz="6200" kern="1200">
          <a:solidFill>
            <a:schemeClr val="tx1"/>
          </a:solidFill>
          <a:latin typeface="+mn-lt"/>
          <a:ea typeface="+mn-ea"/>
          <a:cs typeface="+mn-cs"/>
        </a:defRPr>
      </a:lvl2pPr>
      <a:lvl3pPr marL="3130281" algn="l" defTabSz="1565133" rtl="0" eaLnBrk="1" latinLnBrk="0" hangingPunct="1">
        <a:defRPr sz="6200" kern="1200">
          <a:solidFill>
            <a:schemeClr val="tx1"/>
          </a:solidFill>
          <a:latin typeface="+mn-lt"/>
          <a:ea typeface="+mn-ea"/>
          <a:cs typeface="+mn-cs"/>
        </a:defRPr>
      </a:lvl3pPr>
      <a:lvl4pPr marL="4695420" algn="l" defTabSz="1565133" rtl="0" eaLnBrk="1" latinLnBrk="0" hangingPunct="1">
        <a:defRPr sz="6200" kern="1200">
          <a:solidFill>
            <a:schemeClr val="tx1"/>
          </a:solidFill>
          <a:latin typeface="+mn-lt"/>
          <a:ea typeface="+mn-ea"/>
          <a:cs typeface="+mn-cs"/>
        </a:defRPr>
      </a:lvl4pPr>
      <a:lvl5pPr marL="6260560" algn="l" defTabSz="1565133" rtl="0" eaLnBrk="1" latinLnBrk="0" hangingPunct="1">
        <a:defRPr sz="6200" kern="1200">
          <a:solidFill>
            <a:schemeClr val="tx1"/>
          </a:solidFill>
          <a:latin typeface="+mn-lt"/>
          <a:ea typeface="+mn-ea"/>
          <a:cs typeface="+mn-cs"/>
        </a:defRPr>
      </a:lvl5pPr>
      <a:lvl6pPr marL="7825695" algn="l" defTabSz="1565133" rtl="0" eaLnBrk="1" latinLnBrk="0" hangingPunct="1">
        <a:defRPr sz="6200" kern="1200">
          <a:solidFill>
            <a:schemeClr val="tx1"/>
          </a:solidFill>
          <a:latin typeface="+mn-lt"/>
          <a:ea typeface="+mn-ea"/>
          <a:cs typeface="+mn-cs"/>
        </a:defRPr>
      </a:lvl6pPr>
      <a:lvl7pPr marL="9390841" algn="l" defTabSz="1565133" rtl="0" eaLnBrk="1" latinLnBrk="0" hangingPunct="1">
        <a:defRPr sz="6200" kern="1200">
          <a:solidFill>
            <a:schemeClr val="tx1"/>
          </a:solidFill>
          <a:latin typeface="+mn-lt"/>
          <a:ea typeface="+mn-ea"/>
          <a:cs typeface="+mn-cs"/>
        </a:defRPr>
      </a:lvl7pPr>
      <a:lvl8pPr marL="10955978" algn="l" defTabSz="1565133" rtl="0" eaLnBrk="1" latinLnBrk="0" hangingPunct="1">
        <a:defRPr sz="6200" kern="1200">
          <a:solidFill>
            <a:schemeClr val="tx1"/>
          </a:solidFill>
          <a:latin typeface="+mn-lt"/>
          <a:ea typeface="+mn-ea"/>
          <a:cs typeface="+mn-cs"/>
        </a:defRPr>
      </a:lvl8pPr>
      <a:lvl9pPr marL="12521118" algn="l" defTabSz="1565133"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7"/>
          <p:cNvSpPr>
            <a:spLocks noGrp="1"/>
          </p:cNvSpPr>
          <p:nvPr/>
        </p:nvSpPr>
        <p:spPr>
          <a:xfrm>
            <a:off x="14020829" y="7023118"/>
            <a:ext cx="29783313" cy="1295402"/>
          </a:xfrm>
          <a:prstGeom prst="rect">
            <a:avLst/>
          </a:prstGeom>
        </p:spPr>
        <p:txBody>
          <a:bodyPr vert="horz" lIns="60857" tIns="30428" rIns="60857" bIns="30428" rtlCol="0" anchor="ctr">
            <a:normAutofit lnSpcReduction="10000"/>
          </a:bodyPr>
          <a:lstStyle>
            <a:lvl1pPr algn="ctr" defTabSz="4702433" rtl="0" eaLnBrk="1" latinLnBrk="0" hangingPunct="1">
              <a:spcBef>
                <a:spcPct val="0"/>
              </a:spcBef>
              <a:buNone/>
              <a:defRPr sz="9000" kern="1200">
                <a:solidFill>
                  <a:schemeClr val="tx1"/>
                </a:solidFill>
                <a:latin typeface="Arial" pitchFamily="34" charset="0"/>
                <a:ea typeface="+mj-ea"/>
                <a:cs typeface="Arial" pitchFamily="34" charset="0"/>
              </a:defRPr>
            </a:lvl1pPr>
          </a:lstStyle>
          <a:p>
            <a:endParaRPr lang="en-US" kern="1200" dirty="0"/>
          </a:p>
        </p:txBody>
      </p:sp>
      <p:sp>
        <p:nvSpPr>
          <p:cNvPr id="51" name="Rectangle 50"/>
          <p:cNvSpPr/>
          <p:nvPr/>
        </p:nvSpPr>
        <p:spPr>
          <a:xfrm>
            <a:off x="24742123" y="17330178"/>
            <a:ext cx="6852057" cy="2769182"/>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2" name="TextBox 51"/>
          <p:cNvSpPr txBox="1"/>
          <p:nvPr/>
        </p:nvSpPr>
        <p:spPr>
          <a:xfrm>
            <a:off x="25134113" y="17762988"/>
            <a:ext cx="7120468" cy="3539431"/>
          </a:xfrm>
          <a:prstGeom prst="rect">
            <a:avLst/>
          </a:prstGeom>
          <a:noFill/>
        </p:spPr>
        <p:txBody>
          <a:bodyPr wrap="square" numCol="3" rtlCol="0">
            <a:spAutoFit/>
          </a:bodyPr>
          <a:lstStyle/>
          <a:p>
            <a:r>
              <a:rPr lang="en-US" sz="1800" dirty="0">
                <a:solidFill>
                  <a:srgbClr val="4B4F54"/>
                </a:solidFill>
                <a:latin typeface="Verdana"/>
                <a:cs typeface="Verdana"/>
              </a:rPr>
              <a:t>Data 1-</a:t>
            </a:r>
            <a:r>
              <a:rPr lang="en-US" sz="1800" dirty="0" smtClean="0">
                <a:solidFill>
                  <a:srgbClr val="4B4F54"/>
                </a:solidFill>
                <a:latin typeface="Verdana"/>
                <a:cs typeface="Verdana"/>
              </a:rPr>
              <a:t>1</a:t>
            </a:r>
          </a:p>
          <a:p>
            <a:r>
              <a:rPr lang="en-US" sz="1800" dirty="0" smtClean="0">
                <a:solidFill>
                  <a:srgbClr val="4B4F54"/>
                </a:solidFill>
                <a:latin typeface="Verdana"/>
                <a:cs typeface="Verdana"/>
              </a:rPr>
              <a:t>Data 1-2</a:t>
            </a:r>
          </a:p>
          <a:p>
            <a:r>
              <a:rPr lang="en-US" sz="1800" dirty="0">
                <a:solidFill>
                  <a:srgbClr val="4B4F54"/>
                </a:solidFill>
                <a:latin typeface="Verdana"/>
                <a:cs typeface="Verdana"/>
              </a:rPr>
              <a:t>Data 1</a:t>
            </a:r>
            <a:r>
              <a:rPr lang="en-US" sz="1800" dirty="0" smtClean="0">
                <a:solidFill>
                  <a:srgbClr val="4B4F54"/>
                </a:solidFill>
                <a:latin typeface="Verdana"/>
                <a:cs typeface="Verdana"/>
              </a:rPr>
              <a:t>-3</a:t>
            </a:r>
            <a:endParaRPr lang="en-US" sz="1800" dirty="0">
              <a:solidFill>
                <a:srgbClr val="4B4F54"/>
              </a:solidFill>
              <a:latin typeface="Verdana"/>
              <a:cs typeface="Verdana"/>
            </a:endParaRPr>
          </a:p>
          <a:p>
            <a:r>
              <a:rPr lang="en-US" sz="1800" dirty="0">
                <a:solidFill>
                  <a:srgbClr val="4B4F54"/>
                </a:solidFill>
                <a:latin typeface="Verdana"/>
                <a:cs typeface="Verdana"/>
              </a:rPr>
              <a:t>Data 1</a:t>
            </a:r>
            <a:r>
              <a:rPr lang="en-US" sz="1800" dirty="0" smtClean="0">
                <a:solidFill>
                  <a:srgbClr val="4B4F54"/>
                </a:solidFill>
                <a:latin typeface="Verdana"/>
                <a:cs typeface="Verdana"/>
              </a:rPr>
              <a:t>-4</a:t>
            </a:r>
            <a:endParaRPr lang="en-US" sz="1800" dirty="0">
              <a:solidFill>
                <a:srgbClr val="4B4F54"/>
              </a:solidFill>
              <a:latin typeface="Verdana"/>
              <a:cs typeface="Verdana"/>
            </a:endParaRPr>
          </a:p>
          <a:p>
            <a:r>
              <a:rPr lang="en-US" sz="1800" dirty="0">
                <a:solidFill>
                  <a:srgbClr val="4B4F54"/>
                </a:solidFill>
                <a:latin typeface="Verdana"/>
                <a:cs typeface="Verdana"/>
              </a:rPr>
              <a:t>Data 1</a:t>
            </a:r>
            <a:r>
              <a:rPr lang="en-US" sz="1800" dirty="0" smtClean="0">
                <a:solidFill>
                  <a:srgbClr val="4B4F54"/>
                </a:solidFill>
                <a:latin typeface="Verdana"/>
                <a:cs typeface="Verdana"/>
              </a:rPr>
              <a:t>-5</a:t>
            </a:r>
            <a:endParaRPr lang="en-US" sz="1800" dirty="0">
              <a:solidFill>
                <a:srgbClr val="4B4F54"/>
              </a:solidFill>
              <a:latin typeface="Verdana"/>
              <a:cs typeface="Verdana"/>
            </a:endParaRPr>
          </a:p>
          <a:p>
            <a:r>
              <a:rPr lang="en-US" sz="1800" dirty="0">
                <a:solidFill>
                  <a:srgbClr val="4B4F54"/>
                </a:solidFill>
                <a:latin typeface="Verdana"/>
                <a:cs typeface="Verdana"/>
              </a:rPr>
              <a:t>Data 1</a:t>
            </a:r>
            <a:r>
              <a:rPr lang="en-US" sz="1800" dirty="0" smtClean="0">
                <a:solidFill>
                  <a:srgbClr val="4B4F54"/>
                </a:solidFill>
                <a:latin typeface="Verdana"/>
                <a:cs typeface="Verdana"/>
              </a:rPr>
              <a:t>-6</a:t>
            </a:r>
            <a:endParaRPr lang="en-US" sz="1800" dirty="0">
              <a:solidFill>
                <a:srgbClr val="4B4F54"/>
              </a:solidFill>
              <a:latin typeface="Verdana"/>
              <a:cs typeface="Verdana"/>
            </a:endParaRPr>
          </a:p>
          <a:p>
            <a:r>
              <a:rPr lang="en-US" sz="1800" dirty="0" smtClean="0">
                <a:solidFill>
                  <a:srgbClr val="4B4F54"/>
                </a:solidFill>
                <a:latin typeface="Verdana"/>
                <a:cs typeface="Verdana"/>
              </a:rPr>
              <a:t>Data 1-7</a:t>
            </a:r>
          </a:p>
          <a:p>
            <a:endParaRPr lang="en-US" sz="1800" dirty="0">
              <a:solidFill>
                <a:srgbClr val="4B4F54"/>
              </a:solidFill>
              <a:latin typeface="Verdana"/>
              <a:cs typeface="Verdana"/>
            </a:endParaRPr>
          </a:p>
          <a:p>
            <a:endParaRPr lang="en-US" sz="1800" dirty="0" smtClean="0">
              <a:solidFill>
                <a:srgbClr val="4B4F54"/>
              </a:solidFill>
              <a:latin typeface="Verdana"/>
              <a:cs typeface="Verdana"/>
            </a:endParaRPr>
          </a:p>
          <a:p>
            <a:endParaRPr lang="en-US" sz="1800" dirty="0">
              <a:solidFill>
                <a:srgbClr val="4B4F54"/>
              </a:solidFill>
              <a:latin typeface="Verdana"/>
              <a:cs typeface="Verdana"/>
            </a:endParaRPr>
          </a:p>
          <a:p>
            <a:endParaRPr lang="en-US" sz="1800" dirty="0" smtClean="0">
              <a:solidFill>
                <a:srgbClr val="4B4F54"/>
              </a:solidFill>
              <a:latin typeface="Verdana"/>
              <a:cs typeface="Verdana"/>
            </a:endParaRPr>
          </a:p>
          <a:p>
            <a:endParaRPr lang="en-US" sz="1800" dirty="0">
              <a:solidFill>
                <a:srgbClr val="4B4F54"/>
              </a:solidFill>
              <a:latin typeface="Verdana"/>
              <a:cs typeface="Verdana"/>
            </a:endParaRPr>
          </a:p>
          <a:p>
            <a:r>
              <a:rPr lang="en-US" sz="1800" dirty="0" smtClean="0">
                <a:solidFill>
                  <a:srgbClr val="4B4F54"/>
                </a:solidFill>
                <a:latin typeface="Verdana"/>
                <a:cs typeface="Verdana"/>
              </a:rPr>
              <a:t>Data 2-1</a:t>
            </a:r>
          </a:p>
          <a:p>
            <a:r>
              <a:rPr lang="en-US" sz="1800" dirty="0" smtClean="0">
                <a:solidFill>
                  <a:srgbClr val="4B4F54"/>
                </a:solidFill>
                <a:latin typeface="Verdana"/>
                <a:cs typeface="Verdana"/>
              </a:rPr>
              <a:t>Data 2-2</a:t>
            </a:r>
          </a:p>
          <a:p>
            <a:r>
              <a:rPr lang="en-US" sz="1800" dirty="0">
                <a:solidFill>
                  <a:srgbClr val="4B4F54"/>
                </a:solidFill>
                <a:latin typeface="Verdana"/>
                <a:cs typeface="Verdana"/>
              </a:rPr>
              <a:t>Data </a:t>
            </a:r>
            <a:r>
              <a:rPr lang="en-US" sz="1800" dirty="0" smtClean="0">
                <a:solidFill>
                  <a:srgbClr val="4B4F54"/>
                </a:solidFill>
                <a:latin typeface="Verdana"/>
                <a:cs typeface="Verdana"/>
              </a:rPr>
              <a:t>2-3</a:t>
            </a:r>
            <a:endParaRPr lang="en-US" sz="1800" dirty="0">
              <a:solidFill>
                <a:srgbClr val="4B4F54"/>
              </a:solidFill>
              <a:latin typeface="Verdana"/>
              <a:cs typeface="Verdana"/>
            </a:endParaRPr>
          </a:p>
          <a:p>
            <a:r>
              <a:rPr lang="en-US" sz="1800" dirty="0">
                <a:solidFill>
                  <a:srgbClr val="4B4F54"/>
                </a:solidFill>
                <a:latin typeface="Verdana"/>
                <a:cs typeface="Verdana"/>
              </a:rPr>
              <a:t>Data </a:t>
            </a:r>
            <a:r>
              <a:rPr lang="en-US" sz="1800" dirty="0" smtClean="0">
                <a:solidFill>
                  <a:srgbClr val="4B4F54"/>
                </a:solidFill>
                <a:latin typeface="Verdana"/>
                <a:cs typeface="Verdana"/>
              </a:rPr>
              <a:t>2-4</a:t>
            </a:r>
          </a:p>
          <a:p>
            <a:r>
              <a:rPr lang="en-US" sz="1800" dirty="0" smtClean="0">
                <a:solidFill>
                  <a:srgbClr val="4B4F54"/>
                </a:solidFill>
                <a:latin typeface="Verdana"/>
                <a:cs typeface="Verdana"/>
              </a:rPr>
              <a:t>Data 2-5</a:t>
            </a:r>
          </a:p>
          <a:p>
            <a:r>
              <a:rPr lang="en-US" sz="1800" dirty="0" smtClean="0">
                <a:solidFill>
                  <a:srgbClr val="4B4F54"/>
                </a:solidFill>
                <a:latin typeface="Verdana"/>
                <a:cs typeface="Verdana"/>
              </a:rPr>
              <a:t>Data 2-6</a:t>
            </a:r>
          </a:p>
          <a:p>
            <a:r>
              <a:rPr lang="en-US" sz="1800" dirty="0" smtClean="0">
                <a:solidFill>
                  <a:srgbClr val="4B4F54"/>
                </a:solidFill>
                <a:latin typeface="Verdana"/>
                <a:cs typeface="Verdana"/>
              </a:rPr>
              <a:t>Data 2-7</a:t>
            </a:r>
          </a:p>
          <a:p>
            <a:endParaRPr lang="en-US" sz="1800" dirty="0">
              <a:solidFill>
                <a:srgbClr val="4B4F54"/>
              </a:solidFill>
              <a:latin typeface="Verdana"/>
              <a:cs typeface="Verdana"/>
            </a:endParaRPr>
          </a:p>
          <a:p>
            <a:endParaRPr lang="en-US" sz="1800" dirty="0" smtClean="0">
              <a:solidFill>
                <a:srgbClr val="4B4F54"/>
              </a:solidFill>
              <a:latin typeface="Verdana"/>
              <a:cs typeface="Verdana"/>
            </a:endParaRPr>
          </a:p>
          <a:p>
            <a:endParaRPr lang="en-US" sz="1800" dirty="0">
              <a:solidFill>
                <a:srgbClr val="4B4F54"/>
              </a:solidFill>
              <a:latin typeface="Verdana"/>
              <a:cs typeface="Verdana"/>
            </a:endParaRPr>
          </a:p>
          <a:p>
            <a:endParaRPr lang="en-US" sz="1800" dirty="0" smtClean="0">
              <a:solidFill>
                <a:srgbClr val="4B4F54"/>
              </a:solidFill>
              <a:latin typeface="Verdana"/>
              <a:cs typeface="Verdana"/>
            </a:endParaRPr>
          </a:p>
          <a:p>
            <a:endParaRPr lang="en-US" sz="1800" dirty="0">
              <a:solidFill>
                <a:srgbClr val="4B4F54"/>
              </a:solidFill>
              <a:latin typeface="Verdana"/>
              <a:cs typeface="Verdana"/>
            </a:endParaRPr>
          </a:p>
          <a:p>
            <a:r>
              <a:rPr lang="en-US" sz="1800" dirty="0" smtClean="0">
                <a:solidFill>
                  <a:srgbClr val="4B4F54"/>
                </a:solidFill>
                <a:latin typeface="Verdana"/>
                <a:cs typeface="Verdana"/>
              </a:rPr>
              <a:t>Data 3-1</a:t>
            </a:r>
          </a:p>
          <a:p>
            <a:r>
              <a:rPr lang="en-US" sz="1800" dirty="0" smtClean="0">
                <a:solidFill>
                  <a:srgbClr val="4B4F54"/>
                </a:solidFill>
                <a:latin typeface="Verdana"/>
                <a:cs typeface="Verdana"/>
              </a:rPr>
              <a:t>Data 3-2</a:t>
            </a:r>
          </a:p>
          <a:p>
            <a:r>
              <a:rPr lang="en-US" sz="1800" dirty="0" smtClean="0">
                <a:solidFill>
                  <a:srgbClr val="4B4F54"/>
                </a:solidFill>
                <a:latin typeface="Verdana"/>
                <a:cs typeface="Verdana"/>
              </a:rPr>
              <a:t>Data 3-3</a:t>
            </a:r>
          </a:p>
          <a:p>
            <a:r>
              <a:rPr lang="en-US" sz="1800" dirty="0" smtClean="0">
                <a:solidFill>
                  <a:srgbClr val="4B4F54"/>
                </a:solidFill>
                <a:latin typeface="Verdana"/>
                <a:cs typeface="Verdana"/>
              </a:rPr>
              <a:t>Data 3-4</a:t>
            </a:r>
          </a:p>
          <a:p>
            <a:r>
              <a:rPr lang="en-US" sz="1800" dirty="0" smtClean="0">
                <a:solidFill>
                  <a:srgbClr val="4B4F54"/>
                </a:solidFill>
                <a:latin typeface="Verdana"/>
                <a:cs typeface="Verdana"/>
              </a:rPr>
              <a:t>Data 3-5</a:t>
            </a:r>
          </a:p>
          <a:p>
            <a:r>
              <a:rPr lang="en-US" sz="1800" dirty="0" smtClean="0">
                <a:solidFill>
                  <a:srgbClr val="4B4F54"/>
                </a:solidFill>
                <a:latin typeface="Verdana"/>
                <a:cs typeface="Verdana"/>
              </a:rPr>
              <a:t>Data 3-6</a:t>
            </a:r>
          </a:p>
          <a:p>
            <a:r>
              <a:rPr lang="en-US" sz="1800" dirty="0" smtClean="0">
                <a:solidFill>
                  <a:srgbClr val="4B4F54"/>
                </a:solidFill>
                <a:latin typeface="Verdana"/>
                <a:cs typeface="Verdana"/>
              </a:rPr>
              <a:t>Data 3-7</a:t>
            </a:r>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smtClean="0">
              <a:solidFill>
                <a:srgbClr val="4B4F54"/>
              </a:solidFill>
              <a:latin typeface="Verdana"/>
              <a:cs typeface="Verdana"/>
            </a:endParaRPr>
          </a:p>
        </p:txBody>
      </p:sp>
      <p:sp>
        <p:nvSpPr>
          <p:cNvPr id="53" name="TextBox 52"/>
          <p:cNvSpPr txBox="1"/>
          <p:nvPr/>
        </p:nvSpPr>
        <p:spPr>
          <a:xfrm>
            <a:off x="1325398" y="5884351"/>
            <a:ext cx="13294406" cy="2092868"/>
          </a:xfrm>
          <a:prstGeom prst="rect">
            <a:avLst/>
          </a:prstGeom>
          <a:noFill/>
        </p:spPr>
        <p:txBody>
          <a:bodyPr wrap="square" lIns="60948" tIns="30474" rIns="60948" bIns="30474" rtlCol="0">
            <a:spAutoFit/>
          </a:bodyPr>
          <a:lstStyle/>
          <a:p>
            <a:r>
              <a:rPr lang="en-US" sz="6600" dirty="0">
                <a:solidFill>
                  <a:srgbClr val="4B3048"/>
                </a:solidFill>
                <a:latin typeface="Verdana"/>
              </a:rPr>
              <a:t>Verdana</a:t>
            </a:r>
          </a:p>
          <a:p>
            <a:r>
              <a:rPr lang="en-US" sz="6600" dirty="0">
                <a:solidFill>
                  <a:srgbClr val="4B3048"/>
                </a:solidFill>
                <a:latin typeface="Verdana"/>
              </a:rPr>
              <a:t>Large Headline is </a:t>
            </a:r>
            <a:r>
              <a:rPr lang="en-US" sz="6600" dirty="0" smtClean="0">
                <a:solidFill>
                  <a:srgbClr val="4B3048"/>
                </a:solidFill>
                <a:latin typeface="Verdana"/>
              </a:rPr>
              <a:t>66 </a:t>
            </a:r>
            <a:r>
              <a:rPr lang="en-US" sz="6600" dirty="0" err="1">
                <a:solidFill>
                  <a:srgbClr val="4B3048"/>
                </a:solidFill>
                <a:latin typeface="Verdana"/>
              </a:rPr>
              <a:t>pt</a:t>
            </a:r>
            <a:endParaRPr lang="en-US" sz="6600" dirty="0">
              <a:solidFill>
                <a:srgbClr val="4B3048"/>
              </a:solidFill>
              <a:latin typeface="Verdana"/>
            </a:endParaRPr>
          </a:p>
        </p:txBody>
      </p:sp>
      <p:sp>
        <p:nvSpPr>
          <p:cNvPr id="54" name="TextBox 53"/>
          <p:cNvSpPr txBox="1"/>
          <p:nvPr/>
        </p:nvSpPr>
        <p:spPr>
          <a:xfrm>
            <a:off x="1325398" y="10984853"/>
            <a:ext cx="9288631" cy="1415760"/>
          </a:xfrm>
          <a:prstGeom prst="rect">
            <a:avLst/>
          </a:prstGeom>
          <a:noFill/>
        </p:spPr>
        <p:txBody>
          <a:bodyPr wrap="square" lIns="60948" tIns="30474" rIns="60948" bIns="30474" rtlCol="0">
            <a:spAutoFit/>
          </a:bodyPr>
          <a:lstStyle/>
          <a:p>
            <a:r>
              <a:rPr lang="en-US" sz="4400" dirty="0">
                <a:solidFill>
                  <a:srgbClr val="D14124"/>
                </a:solidFill>
                <a:latin typeface="Verdana"/>
              </a:rPr>
              <a:t>Verdana</a:t>
            </a:r>
          </a:p>
          <a:p>
            <a:r>
              <a:rPr lang="en-US" sz="4400" dirty="0">
                <a:solidFill>
                  <a:srgbClr val="D14124"/>
                </a:solidFill>
                <a:latin typeface="Verdana"/>
              </a:rPr>
              <a:t>Small Headline is </a:t>
            </a:r>
            <a:r>
              <a:rPr lang="en-US" sz="4400" dirty="0" smtClean="0">
                <a:solidFill>
                  <a:srgbClr val="D14124"/>
                </a:solidFill>
                <a:latin typeface="Verdana"/>
              </a:rPr>
              <a:t>44 </a:t>
            </a:r>
            <a:r>
              <a:rPr lang="en-US" sz="4400" dirty="0" err="1">
                <a:solidFill>
                  <a:srgbClr val="D14124"/>
                </a:solidFill>
                <a:latin typeface="Verdana"/>
              </a:rPr>
              <a:t>pt</a:t>
            </a:r>
            <a:endParaRPr lang="en-US" sz="4400" dirty="0">
              <a:solidFill>
                <a:srgbClr val="D14124"/>
              </a:solidFill>
              <a:latin typeface="Verdana"/>
            </a:endParaRPr>
          </a:p>
        </p:txBody>
      </p:sp>
      <p:sp>
        <p:nvSpPr>
          <p:cNvPr id="55" name="Rectangle 54"/>
          <p:cNvSpPr/>
          <p:nvPr/>
        </p:nvSpPr>
        <p:spPr>
          <a:xfrm>
            <a:off x="24742123" y="6500343"/>
            <a:ext cx="6852057" cy="2240718"/>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6" name="Rectangle 55"/>
          <p:cNvSpPr>
            <a:spLocks/>
          </p:cNvSpPr>
          <p:nvPr/>
        </p:nvSpPr>
        <p:spPr>
          <a:xfrm>
            <a:off x="1325398" y="16512422"/>
            <a:ext cx="12779666" cy="728133"/>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Purple</a:t>
            </a:r>
            <a:endParaRPr lang="en-US" sz="2400" dirty="0">
              <a:ea typeface="Calibri"/>
              <a:cs typeface="Times New Roman"/>
            </a:endParaRPr>
          </a:p>
        </p:txBody>
      </p:sp>
      <p:sp>
        <p:nvSpPr>
          <p:cNvPr id="59" name="Rectangle 58"/>
          <p:cNvSpPr>
            <a:spLocks/>
          </p:cNvSpPr>
          <p:nvPr/>
        </p:nvSpPr>
        <p:spPr>
          <a:xfrm>
            <a:off x="24742123" y="5772211"/>
            <a:ext cx="6852057" cy="728133"/>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0" name="Rectangle 59"/>
          <p:cNvSpPr>
            <a:spLocks/>
          </p:cNvSpPr>
          <p:nvPr/>
        </p:nvSpPr>
        <p:spPr>
          <a:xfrm>
            <a:off x="1325398" y="17240555"/>
            <a:ext cx="12779666" cy="728133"/>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Orange</a:t>
            </a:r>
            <a:endParaRPr lang="en-US" sz="2400" dirty="0">
              <a:ea typeface="Calibri"/>
              <a:cs typeface="Times New Roman"/>
            </a:endParaRPr>
          </a:p>
        </p:txBody>
      </p:sp>
      <p:sp>
        <p:nvSpPr>
          <p:cNvPr id="61" name="Rectangle 60"/>
          <p:cNvSpPr>
            <a:spLocks/>
          </p:cNvSpPr>
          <p:nvPr/>
        </p:nvSpPr>
        <p:spPr>
          <a:xfrm>
            <a:off x="1325398" y="17968688"/>
            <a:ext cx="12779666" cy="728133"/>
          </a:xfrm>
          <a:prstGeom prst="rect">
            <a:avLst/>
          </a:prstGeom>
          <a:solidFill>
            <a:srgbClr val="C8C9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Grey</a:t>
            </a:r>
            <a:endParaRPr lang="en-US" sz="2400" dirty="0">
              <a:ea typeface="Calibri"/>
              <a:cs typeface="Times New Roman"/>
            </a:endParaRPr>
          </a:p>
        </p:txBody>
      </p:sp>
      <p:sp>
        <p:nvSpPr>
          <p:cNvPr id="63" name="Rectangle 62"/>
          <p:cNvSpPr>
            <a:spLocks/>
          </p:cNvSpPr>
          <p:nvPr/>
        </p:nvSpPr>
        <p:spPr>
          <a:xfrm>
            <a:off x="1325398" y="18696821"/>
            <a:ext cx="12779666" cy="728133"/>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Lavender</a:t>
            </a:r>
            <a:endParaRPr lang="en-US" sz="2400" dirty="0">
              <a:ea typeface="Calibri"/>
              <a:cs typeface="Times New Roman"/>
            </a:endParaRPr>
          </a:p>
        </p:txBody>
      </p:sp>
      <p:sp>
        <p:nvSpPr>
          <p:cNvPr id="64" name="Rectangle 63"/>
          <p:cNvSpPr/>
          <p:nvPr/>
        </p:nvSpPr>
        <p:spPr>
          <a:xfrm>
            <a:off x="24742123" y="9997076"/>
            <a:ext cx="6852057" cy="2024798"/>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5" name="Rectangle 64"/>
          <p:cNvSpPr>
            <a:spLocks/>
          </p:cNvSpPr>
          <p:nvPr/>
        </p:nvSpPr>
        <p:spPr>
          <a:xfrm>
            <a:off x="24742123" y="9268944"/>
            <a:ext cx="6852057" cy="728133"/>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6" name="Rectangle 65"/>
          <p:cNvSpPr/>
          <p:nvPr/>
        </p:nvSpPr>
        <p:spPr>
          <a:xfrm>
            <a:off x="24742123" y="13230591"/>
            <a:ext cx="6852057" cy="2232944"/>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8" name="Rectangle 67"/>
          <p:cNvSpPr>
            <a:spLocks/>
          </p:cNvSpPr>
          <p:nvPr/>
        </p:nvSpPr>
        <p:spPr>
          <a:xfrm>
            <a:off x="24742123" y="12502459"/>
            <a:ext cx="6852057" cy="728133"/>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9" name="TextBox 68"/>
          <p:cNvSpPr txBox="1"/>
          <p:nvPr/>
        </p:nvSpPr>
        <p:spPr>
          <a:xfrm>
            <a:off x="1325399" y="12410355"/>
            <a:ext cx="12858342" cy="1538871"/>
          </a:xfrm>
          <a:prstGeom prst="rect">
            <a:avLst/>
          </a:prstGeom>
          <a:noFill/>
        </p:spPr>
        <p:txBody>
          <a:bodyPr wrap="square" lIns="60948" tIns="30474" rIns="60948" bIns="30474" rtlCol="0">
            <a:spAutoFit/>
          </a:bodyPr>
          <a:lstStyle/>
          <a:p>
            <a:pPr algn="just" defTabSz="2089791">
              <a:spcBef>
                <a:spcPct val="50000"/>
              </a:spcBef>
            </a:pPr>
            <a:r>
              <a:rPr lang="en-US" sz="2400" dirty="0">
                <a:solidFill>
                  <a:srgbClr val="4B4F54"/>
                </a:solidFill>
                <a:latin typeface="Calibri" pitchFamily="34" charset="0"/>
                <a:cs typeface="Calibri" pitchFamily="34" charset="0"/>
              </a:rPr>
              <a:t>This is a </a:t>
            </a:r>
            <a:r>
              <a:rPr lang="en-US" sz="2400" dirty="0" smtClean="0">
                <a:solidFill>
                  <a:srgbClr val="4B4F54"/>
                </a:solidFill>
                <a:latin typeface="Calibri" pitchFamily="34" charset="0"/>
                <a:cs typeface="Calibri" pitchFamily="34" charset="0"/>
              </a:rPr>
              <a:t>24 </a:t>
            </a:r>
            <a:r>
              <a:rPr lang="en-US" sz="2400" dirty="0">
                <a:solidFill>
                  <a:srgbClr val="4B4F54"/>
                </a:solidFill>
                <a:latin typeface="Calibri" pitchFamily="34" charset="0"/>
                <a:cs typeface="Calibri" pitchFamily="34" charset="0"/>
              </a:rPr>
              <a:t>point font size. It is a good medium size font that can be read from a short distance. You can use font sizes as low as 16-18 point (but it will be difficult to read from a distance.) If you are presenting from a stage, simplify the message and enlarge the </a:t>
            </a:r>
            <a:r>
              <a:rPr lang="en-US" sz="2400" dirty="0" smtClean="0">
                <a:solidFill>
                  <a:srgbClr val="4B4F54"/>
                </a:solidFill>
                <a:latin typeface="Calibri" pitchFamily="34" charset="0"/>
                <a:cs typeface="Calibri" pitchFamily="34" charset="0"/>
              </a:rPr>
              <a:t>fonts. If </a:t>
            </a:r>
            <a:r>
              <a:rPr lang="en-US" sz="2400" dirty="0">
                <a:solidFill>
                  <a:srgbClr val="4B4F54"/>
                </a:solidFill>
                <a:latin typeface="Calibri" pitchFamily="34" charset="0"/>
                <a:cs typeface="Calibri" pitchFamily="34" charset="0"/>
              </a:rPr>
              <a:t>you are presenting where the reader can walk up in front of your poster, smaller fonts are fine. </a:t>
            </a:r>
          </a:p>
        </p:txBody>
      </p:sp>
      <p:sp>
        <p:nvSpPr>
          <p:cNvPr id="72" name="Rectangle 71"/>
          <p:cNvSpPr>
            <a:spLocks/>
          </p:cNvSpPr>
          <p:nvPr/>
        </p:nvSpPr>
        <p:spPr>
          <a:xfrm>
            <a:off x="1325398" y="19424954"/>
            <a:ext cx="12779666" cy="72813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Dark Grey</a:t>
            </a:r>
            <a:endParaRPr lang="en-US" sz="2400" dirty="0">
              <a:ea typeface="Calibri"/>
              <a:cs typeface="Times New Roman"/>
            </a:endParaRPr>
          </a:p>
        </p:txBody>
      </p:sp>
      <p:cxnSp>
        <p:nvCxnSpPr>
          <p:cNvPr id="73" name="Straight Connector 72"/>
          <p:cNvCxnSpPr/>
          <p:nvPr/>
        </p:nvCxnSpPr>
        <p:spPr>
          <a:xfrm>
            <a:off x="1338835" y="10359088"/>
            <a:ext cx="12844904" cy="0"/>
          </a:xfrm>
          <a:prstGeom prst="line">
            <a:avLst/>
          </a:prstGeom>
          <a:ln>
            <a:headEnd type="none"/>
            <a:tailEnd type="none"/>
          </a:ln>
        </p:spPr>
        <p:style>
          <a:lnRef idx="3">
            <a:schemeClr val="accent1"/>
          </a:lnRef>
          <a:fillRef idx="0">
            <a:schemeClr val="accent1"/>
          </a:fillRef>
          <a:effectRef idx="2">
            <a:schemeClr val="accent1"/>
          </a:effectRef>
          <a:fontRef idx="minor">
            <a:schemeClr val="tx1"/>
          </a:fontRef>
        </p:style>
      </p:cxnSp>
      <p:sp>
        <p:nvSpPr>
          <p:cNvPr id="74" name="Rectangle 73"/>
          <p:cNvSpPr>
            <a:spLocks/>
          </p:cNvSpPr>
          <p:nvPr/>
        </p:nvSpPr>
        <p:spPr>
          <a:xfrm>
            <a:off x="1325398" y="15481502"/>
            <a:ext cx="12779666" cy="728133"/>
          </a:xfrm>
          <a:prstGeom prst="rect">
            <a:avLst/>
          </a:prstGeom>
          <a:no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3200" dirty="0" smtClean="0">
                <a:solidFill>
                  <a:srgbClr val="4B4F54"/>
                </a:solidFill>
                <a:ea typeface="Calibri"/>
                <a:cs typeface="Times New Roman"/>
              </a:rPr>
              <a:t>Preferred Colors</a:t>
            </a:r>
            <a:endParaRPr lang="en-US" sz="3200" dirty="0">
              <a:solidFill>
                <a:srgbClr val="4B4F54"/>
              </a:solidFill>
              <a:ea typeface="Calibri"/>
              <a:cs typeface="Times New Roman"/>
            </a:endParaRPr>
          </a:p>
        </p:txBody>
      </p:sp>
      <p:sp>
        <p:nvSpPr>
          <p:cNvPr id="75" name="Rectangle 74"/>
          <p:cNvSpPr>
            <a:spLocks/>
          </p:cNvSpPr>
          <p:nvPr/>
        </p:nvSpPr>
        <p:spPr>
          <a:xfrm>
            <a:off x="24742123" y="16602046"/>
            <a:ext cx="6852057" cy="72813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cxnSp>
        <p:nvCxnSpPr>
          <p:cNvPr id="76" name="Straight Connector 75"/>
          <p:cNvCxnSpPr/>
          <p:nvPr/>
        </p:nvCxnSpPr>
        <p:spPr>
          <a:xfrm>
            <a:off x="26962317" y="17762988"/>
            <a:ext cx="0" cy="1913467"/>
          </a:xfrm>
          <a:prstGeom prst="line">
            <a:avLst/>
          </a:prstGeom>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15206373" y="6584255"/>
            <a:ext cx="8890903" cy="3083052"/>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a:spLocks/>
          </p:cNvSpPr>
          <p:nvPr/>
        </p:nvSpPr>
        <p:spPr>
          <a:xfrm>
            <a:off x="15206373" y="5772211"/>
            <a:ext cx="8890903" cy="81204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smtClean="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79" name="Chart 78"/>
          <p:cNvGraphicFramePr/>
          <p:nvPr>
            <p:extLst>
              <p:ext uri="{D42A27DB-BD31-4B8C-83A1-F6EECF244321}">
                <p14:modId xmlns:p14="http://schemas.microsoft.com/office/powerpoint/2010/main" val="1052159903"/>
              </p:ext>
            </p:extLst>
          </p:nvPr>
        </p:nvGraphicFramePr>
        <p:xfrm>
          <a:off x="15206373" y="6752271"/>
          <a:ext cx="8947312" cy="2915036"/>
        </p:xfrm>
        <a:graphic>
          <a:graphicData uri="http://schemas.openxmlformats.org/drawingml/2006/chart">
            <c:chart xmlns:c="http://schemas.openxmlformats.org/drawingml/2006/chart" xmlns:r="http://schemas.openxmlformats.org/officeDocument/2006/relationships" r:id="rId3"/>
          </a:graphicData>
        </a:graphic>
      </p:graphicFrame>
      <p:sp>
        <p:nvSpPr>
          <p:cNvPr id="80" name="Rectangle 79"/>
          <p:cNvSpPr/>
          <p:nvPr/>
        </p:nvSpPr>
        <p:spPr>
          <a:xfrm>
            <a:off x="15206373" y="11173187"/>
            <a:ext cx="8890903" cy="3548048"/>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a:spLocks/>
          </p:cNvSpPr>
          <p:nvPr/>
        </p:nvSpPr>
        <p:spPr>
          <a:xfrm>
            <a:off x="15206373" y="10361144"/>
            <a:ext cx="8890903" cy="81204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2" name="Chart 81"/>
          <p:cNvGraphicFramePr/>
          <p:nvPr>
            <p:extLst>
              <p:ext uri="{D42A27DB-BD31-4B8C-83A1-F6EECF244321}">
                <p14:modId xmlns:p14="http://schemas.microsoft.com/office/powerpoint/2010/main" val="3435716802"/>
              </p:ext>
            </p:extLst>
          </p:nvPr>
        </p:nvGraphicFramePr>
        <p:xfrm>
          <a:off x="15663573" y="11499368"/>
          <a:ext cx="8031207" cy="2913864"/>
        </p:xfrm>
        <a:graphic>
          <a:graphicData uri="http://schemas.openxmlformats.org/drawingml/2006/chart">
            <c:chart xmlns:c="http://schemas.openxmlformats.org/drawingml/2006/chart" xmlns:r="http://schemas.openxmlformats.org/officeDocument/2006/relationships" r:id="rId4"/>
          </a:graphicData>
        </a:graphic>
      </p:graphicFrame>
      <p:sp>
        <p:nvSpPr>
          <p:cNvPr id="83" name="Rectangle 82"/>
          <p:cNvSpPr/>
          <p:nvPr/>
        </p:nvSpPr>
        <p:spPr>
          <a:xfrm>
            <a:off x="15206373" y="16285307"/>
            <a:ext cx="8890903" cy="3880811"/>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a:spLocks/>
          </p:cNvSpPr>
          <p:nvPr/>
        </p:nvSpPr>
        <p:spPr>
          <a:xfrm>
            <a:off x="15206373" y="15473264"/>
            <a:ext cx="8890903" cy="81204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5" name="Chart 84"/>
          <p:cNvGraphicFramePr/>
          <p:nvPr>
            <p:extLst>
              <p:ext uri="{D42A27DB-BD31-4B8C-83A1-F6EECF244321}">
                <p14:modId xmlns:p14="http://schemas.microsoft.com/office/powerpoint/2010/main" val="1994737729"/>
              </p:ext>
            </p:extLst>
          </p:nvPr>
        </p:nvGraphicFramePr>
        <p:xfrm>
          <a:off x="15663572" y="16602046"/>
          <a:ext cx="8031207" cy="3479510"/>
        </p:xfrm>
        <a:graphic>
          <a:graphicData uri="http://schemas.openxmlformats.org/drawingml/2006/chart">
            <c:chart xmlns:c="http://schemas.openxmlformats.org/drawingml/2006/chart" xmlns:r="http://schemas.openxmlformats.org/officeDocument/2006/relationships" r:id="rId5"/>
          </a:graphicData>
        </a:graphic>
      </p:graphicFrame>
      <p:cxnSp>
        <p:nvCxnSpPr>
          <p:cNvPr id="86" name="Straight Connector 85"/>
          <p:cNvCxnSpPr/>
          <p:nvPr/>
        </p:nvCxnSpPr>
        <p:spPr>
          <a:xfrm>
            <a:off x="29295486" y="17762988"/>
            <a:ext cx="0" cy="1913467"/>
          </a:xfrm>
          <a:prstGeom prst="line">
            <a:avLst/>
          </a:prstGeom>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325399" y="8240575"/>
            <a:ext cx="12858342" cy="1538871"/>
          </a:xfrm>
          <a:prstGeom prst="rect">
            <a:avLst/>
          </a:prstGeom>
          <a:noFill/>
        </p:spPr>
        <p:txBody>
          <a:bodyPr wrap="square" lIns="60948" tIns="30474" rIns="60948" bIns="30474" rtlCol="0">
            <a:spAutoFit/>
          </a:bodyPr>
          <a:lstStyle/>
          <a:p>
            <a:pPr algn="just" defTabSz="2089791">
              <a:spcBef>
                <a:spcPct val="50000"/>
              </a:spcBef>
            </a:pPr>
            <a:r>
              <a:rPr lang="en-US" sz="2400" dirty="0">
                <a:solidFill>
                  <a:srgbClr val="4B4F54"/>
                </a:solidFill>
                <a:latin typeface="Calibri" pitchFamily="34" charset="0"/>
                <a:cs typeface="Calibri" pitchFamily="34" charset="0"/>
              </a:rPr>
              <a:t>This is a </a:t>
            </a:r>
            <a:r>
              <a:rPr lang="en-US" sz="2400" dirty="0" smtClean="0">
                <a:solidFill>
                  <a:srgbClr val="4B4F54"/>
                </a:solidFill>
                <a:latin typeface="Calibri" pitchFamily="34" charset="0"/>
                <a:cs typeface="Calibri" pitchFamily="34" charset="0"/>
              </a:rPr>
              <a:t>24 </a:t>
            </a:r>
            <a:r>
              <a:rPr lang="en-US" sz="2400" dirty="0">
                <a:solidFill>
                  <a:srgbClr val="4B4F54"/>
                </a:solidFill>
                <a:latin typeface="Calibri" pitchFamily="34" charset="0"/>
                <a:cs typeface="Calibri" pitchFamily="34" charset="0"/>
              </a:rPr>
              <a:t>point font size. It is a good medium size font that can be read from a short distance. You can use font sizes as low as 16-18 point (but it will be difficult to read from a distance.) If you are presenting from a stage, simplify the message and enlarge the fonts. If you are presenting where the reader can walk up in front of your poster, smaller fonts are fine. </a:t>
            </a:r>
          </a:p>
        </p:txBody>
      </p:sp>
      <p:sp>
        <p:nvSpPr>
          <p:cNvPr id="90" name="TextBox 89"/>
          <p:cNvSpPr txBox="1"/>
          <p:nvPr/>
        </p:nvSpPr>
        <p:spPr>
          <a:xfrm>
            <a:off x="1325398" y="1410778"/>
            <a:ext cx="18385002" cy="1169539"/>
          </a:xfrm>
          <a:prstGeom prst="rect">
            <a:avLst/>
          </a:prstGeom>
          <a:noFill/>
        </p:spPr>
        <p:txBody>
          <a:bodyPr wrap="square" lIns="60948" tIns="30474" rIns="60948" bIns="30474" rtlCol="0">
            <a:spAutoFit/>
          </a:bodyPr>
          <a:lstStyle/>
          <a:p>
            <a:pPr algn="l"/>
            <a:r>
              <a:rPr lang="en-US" sz="7200" dirty="0">
                <a:solidFill>
                  <a:schemeClr val="bg1"/>
                </a:solidFill>
                <a:latin typeface="Verdana"/>
              </a:rPr>
              <a:t>Title of </a:t>
            </a:r>
            <a:r>
              <a:rPr lang="en-US" sz="7200" dirty="0" smtClean="0">
                <a:solidFill>
                  <a:schemeClr val="bg1"/>
                </a:solidFill>
                <a:latin typeface="Verdana"/>
              </a:rPr>
              <a:t>Your </a:t>
            </a:r>
            <a:r>
              <a:rPr lang="en-US" sz="7200" dirty="0">
                <a:solidFill>
                  <a:schemeClr val="bg1"/>
                </a:solidFill>
                <a:latin typeface="Verdana"/>
              </a:rPr>
              <a:t>Poster Goes Here</a:t>
            </a:r>
          </a:p>
        </p:txBody>
      </p:sp>
      <p:sp>
        <p:nvSpPr>
          <p:cNvPr id="100" name="TextBox 99"/>
          <p:cNvSpPr txBox="1"/>
          <p:nvPr/>
        </p:nvSpPr>
        <p:spPr>
          <a:xfrm>
            <a:off x="1311961" y="3605537"/>
            <a:ext cx="6917639" cy="492430"/>
          </a:xfrm>
          <a:prstGeom prst="rect">
            <a:avLst/>
          </a:prstGeom>
          <a:noFill/>
        </p:spPr>
        <p:txBody>
          <a:bodyPr wrap="square" lIns="60948" tIns="30474" rIns="60948" bIns="30474" rtlCol="0">
            <a:spAutoFit/>
          </a:bodyPr>
          <a:lstStyle/>
          <a:p>
            <a:pPr algn="l"/>
            <a:r>
              <a:rPr lang="en-US" sz="2800" dirty="0">
                <a:solidFill>
                  <a:srgbClr val="4B4F54"/>
                </a:solidFill>
                <a:latin typeface="Verdana"/>
              </a:rPr>
              <a:t>Example Name Here, </a:t>
            </a:r>
            <a:r>
              <a:rPr lang="en-US" sz="2800" dirty="0" smtClean="0">
                <a:solidFill>
                  <a:srgbClr val="4B4F54"/>
                </a:solidFill>
                <a:latin typeface="Verdana"/>
              </a:rPr>
              <a:t>DO, PhD</a:t>
            </a:r>
            <a:endParaRPr lang="en-US" sz="2800" dirty="0">
              <a:solidFill>
                <a:srgbClr val="4B4F54"/>
              </a:solidFill>
              <a:latin typeface="Verdana"/>
            </a:endParaRPr>
          </a:p>
        </p:txBody>
      </p:sp>
      <p:sp>
        <p:nvSpPr>
          <p:cNvPr id="101" name="TextBox 100"/>
          <p:cNvSpPr txBox="1"/>
          <p:nvPr/>
        </p:nvSpPr>
        <p:spPr>
          <a:xfrm>
            <a:off x="1325396" y="4162327"/>
            <a:ext cx="6904204" cy="307764"/>
          </a:xfrm>
          <a:prstGeom prst="rect">
            <a:avLst/>
          </a:prstGeom>
          <a:noFill/>
        </p:spPr>
        <p:txBody>
          <a:bodyPr wrap="square" lIns="60948" tIns="30474" rIns="60948" bIns="30474" rtlCol="0">
            <a:spAutoFit/>
          </a:bodyPr>
          <a:lstStyle/>
          <a:p>
            <a:pPr algn="l"/>
            <a:r>
              <a:rPr lang="en-US" sz="1600" i="1" dirty="0">
                <a:solidFill>
                  <a:srgbClr val="4B4F54"/>
                </a:solidFill>
                <a:latin typeface="Verdana"/>
              </a:rPr>
              <a:t>Kansas City University of Medicine and </a:t>
            </a:r>
            <a:r>
              <a:rPr lang="en-US" sz="1600" i="1" dirty="0" smtClean="0">
                <a:solidFill>
                  <a:srgbClr val="4B4F54"/>
                </a:solidFill>
                <a:latin typeface="Verdana"/>
              </a:rPr>
              <a:t>Biosciences</a:t>
            </a:r>
            <a:endParaRPr lang="en-US" sz="1600" i="1" dirty="0">
              <a:solidFill>
                <a:srgbClr val="4B4F54"/>
              </a:solidFill>
              <a:latin typeface="Verdana"/>
            </a:endParaRPr>
          </a:p>
        </p:txBody>
      </p:sp>
      <p:sp>
        <p:nvSpPr>
          <p:cNvPr id="102" name="TextBox 101"/>
          <p:cNvSpPr txBox="1"/>
          <p:nvPr/>
        </p:nvSpPr>
        <p:spPr>
          <a:xfrm>
            <a:off x="8996211" y="3605537"/>
            <a:ext cx="6878789" cy="492430"/>
          </a:xfrm>
          <a:prstGeom prst="rect">
            <a:avLst/>
          </a:prstGeom>
          <a:noFill/>
        </p:spPr>
        <p:txBody>
          <a:bodyPr wrap="square" lIns="60948" tIns="30474" rIns="60948" bIns="30474" rtlCol="0">
            <a:spAutoFit/>
          </a:bodyPr>
          <a:lstStyle/>
          <a:p>
            <a:pPr algn="l"/>
            <a:r>
              <a:rPr lang="en-US" sz="2800" dirty="0">
                <a:solidFill>
                  <a:srgbClr val="4B4F54"/>
                </a:solidFill>
                <a:latin typeface="Verdana"/>
              </a:rPr>
              <a:t>Example Name Here, </a:t>
            </a:r>
            <a:r>
              <a:rPr lang="en-US" sz="2800" dirty="0" smtClean="0">
                <a:solidFill>
                  <a:srgbClr val="4B4F54"/>
                </a:solidFill>
                <a:latin typeface="Verdana"/>
              </a:rPr>
              <a:t>DO, PhD</a:t>
            </a:r>
            <a:endParaRPr lang="en-US" sz="2800" dirty="0">
              <a:solidFill>
                <a:srgbClr val="4B4F54"/>
              </a:solidFill>
              <a:latin typeface="Verdana"/>
            </a:endParaRPr>
          </a:p>
        </p:txBody>
      </p:sp>
      <p:sp>
        <p:nvSpPr>
          <p:cNvPr id="103" name="TextBox 102"/>
          <p:cNvSpPr txBox="1"/>
          <p:nvPr/>
        </p:nvSpPr>
        <p:spPr>
          <a:xfrm>
            <a:off x="9009646" y="4162326"/>
            <a:ext cx="6865354" cy="307764"/>
          </a:xfrm>
          <a:prstGeom prst="rect">
            <a:avLst/>
          </a:prstGeom>
          <a:noFill/>
        </p:spPr>
        <p:txBody>
          <a:bodyPr wrap="square" lIns="60948" tIns="30474" rIns="60948" bIns="30474" rtlCol="0">
            <a:spAutoFit/>
          </a:bodyPr>
          <a:lstStyle/>
          <a:p>
            <a:pPr algn="l"/>
            <a:r>
              <a:rPr lang="en-US" sz="1600" i="1" dirty="0">
                <a:solidFill>
                  <a:srgbClr val="4B4F54"/>
                </a:solidFill>
                <a:latin typeface="Verdana"/>
              </a:rPr>
              <a:t>Kansas City University of Medicine and </a:t>
            </a:r>
            <a:r>
              <a:rPr lang="en-US" sz="1600" i="1" dirty="0" smtClean="0">
                <a:solidFill>
                  <a:srgbClr val="4B4F54"/>
                </a:solidFill>
                <a:latin typeface="Verdana"/>
              </a:rPr>
              <a:t>Biosciences</a:t>
            </a:r>
            <a:endParaRPr lang="en-US" sz="1600" i="1" dirty="0">
              <a:solidFill>
                <a:srgbClr val="4B4F54"/>
              </a:solidFill>
              <a:latin typeface="Verdana"/>
            </a:endParaRPr>
          </a:p>
        </p:txBody>
      </p:sp>
      <p:cxnSp>
        <p:nvCxnSpPr>
          <p:cNvPr id="104" name="Straight Connector 103"/>
          <p:cNvCxnSpPr/>
          <p:nvPr/>
        </p:nvCxnSpPr>
        <p:spPr>
          <a:xfrm flipV="1">
            <a:off x="8483272" y="3715360"/>
            <a:ext cx="0" cy="805531"/>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16137144" y="3715360"/>
            <a:ext cx="0" cy="805531"/>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16680461" y="3605537"/>
            <a:ext cx="7014319" cy="492430"/>
          </a:xfrm>
          <a:prstGeom prst="rect">
            <a:avLst/>
          </a:prstGeom>
          <a:noFill/>
        </p:spPr>
        <p:txBody>
          <a:bodyPr wrap="square" lIns="60948" tIns="30474" rIns="60948" bIns="30474" rtlCol="0">
            <a:spAutoFit/>
          </a:bodyPr>
          <a:lstStyle/>
          <a:p>
            <a:pPr algn="l"/>
            <a:r>
              <a:rPr lang="en-US" sz="2800" dirty="0">
                <a:solidFill>
                  <a:srgbClr val="4B4F54"/>
                </a:solidFill>
                <a:latin typeface="Verdana"/>
              </a:rPr>
              <a:t>Example Name Here, </a:t>
            </a:r>
            <a:r>
              <a:rPr lang="en-US" sz="2800" dirty="0" smtClean="0">
                <a:solidFill>
                  <a:srgbClr val="4B4F54"/>
                </a:solidFill>
                <a:latin typeface="Verdana"/>
              </a:rPr>
              <a:t>DO, PhD</a:t>
            </a:r>
            <a:endParaRPr lang="en-US" sz="2800" dirty="0">
              <a:solidFill>
                <a:srgbClr val="4B4F54"/>
              </a:solidFill>
              <a:latin typeface="Verdana"/>
            </a:endParaRPr>
          </a:p>
        </p:txBody>
      </p:sp>
      <p:sp>
        <p:nvSpPr>
          <p:cNvPr id="107" name="TextBox 106"/>
          <p:cNvSpPr txBox="1"/>
          <p:nvPr/>
        </p:nvSpPr>
        <p:spPr>
          <a:xfrm>
            <a:off x="16693896" y="4162327"/>
            <a:ext cx="7000884" cy="307764"/>
          </a:xfrm>
          <a:prstGeom prst="rect">
            <a:avLst/>
          </a:prstGeom>
          <a:noFill/>
        </p:spPr>
        <p:txBody>
          <a:bodyPr wrap="square" lIns="60948" tIns="30474" rIns="60948" bIns="30474" rtlCol="0">
            <a:spAutoFit/>
          </a:bodyPr>
          <a:lstStyle/>
          <a:p>
            <a:pPr algn="l"/>
            <a:r>
              <a:rPr lang="en-US" sz="1600" i="1" dirty="0">
                <a:solidFill>
                  <a:srgbClr val="4B4F54"/>
                </a:solidFill>
                <a:latin typeface="Verdana"/>
              </a:rPr>
              <a:t>Kansas City University of Medicine and </a:t>
            </a:r>
            <a:r>
              <a:rPr lang="en-US" sz="1600" i="1" dirty="0" smtClean="0">
                <a:solidFill>
                  <a:srgbClr val="4B4F54"/>
                </a:solidFill>
                <a:latin typeface="Verdana"/>
              </a:rPr>
              <a:t>Biosciences</a:t>
            </a:r>
            <a:endParaRPr lang="en-US" sz="1600" i="1" dirty="0">
              <a:solidFill>
                <a:srgbClr val="4B4F54"/>
              </a:solidFill>
              <a:latin typeface="Verdana"/>
            </a:endParaRPr>
          </a:p>
        </p:txBody>
      </p:sp>
      <p:pic>
        <p:nvPicPr>
          <p:cNvPr id="43" name="Picture 42"/>
          <p:cNvPicPr/>
          <p:nvPr/>
        </p:nvPicPr>
        <p:blipFill>
          <a:blip r:embed="rId6">
            <a:extLst>
              <a:ext uri="{28A0092B-C50C-407E-A947-70E740481C1C}">
                <a14:useLocalDpi xmlns:a14="http://schemas.microsoft.com/office/drawing/2010/main" val="0"/>
              </a:ext>
            </a:extLst>
          </a:blip>
          <a:srcRect/>
          <a:stretch>
            <a:fillRect/>
          </a:stretch>
        </p:blipFill>
        <p:spPr bwMode="auto">
          <a:xfrm>
            <a:off x="25363560" y="2375050"/>
            <a:ext cx="5943600" cy="1743075"/>
          </a:xfrm>
          <a:prstGeom prst="rect">
            <a:avLst/>
          </a:prstGeom>
          <a:noFill/>
          <a:ln>
            <a:noFill/>
          </a:ln>
        </p:spPr>
      </p:pic>
    </p:spTree>
    <p:extLst>
      <p:ext uri="{BB962C8B-B14F-4D97-AF65-F5344CB8AC3E}">
        <p14:creationId xmlns:p14="http://schemas.microsoft.com/office/powerpoint/2010/main" val="3227317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KCU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746</TotalTime>
  <Words>772</Words>
  <Application>Microsoft Office PowerPoint</Application>
  <PresentationFormat>Custom</PresentationFormat>
  <Paragraphs>86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KCU Theme</vt:lpstr>
      <vt:lpstr>PowerPoint Presentation</vt:lpstr>
    </vt:vector>
  </TitlesOfParts>
  <Company>KCUMB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Barnett</dc:creator>
  <cp:lastModifiedBy>Kerrie Jordan</cp:lastModifiedBy>
  <cp:revision>97</cp:revision>
  <cp:lastPrinted>2013-05-16T18:23:18Z</cp:lastPrinted>
  <dcterms:created xsi:type="dcterms:W3CDTF">2013-05-16T15:33:01Z</dcterms:created>
  <dcterms:modified xsi:type="dcterms:W3CDTF">2016-08-17T15:45:08Z</dcterms:modified>
</cp:coreProperties>
</file>